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20"/>
  </p:notesMasterIdLst>
  <p:handoutMasterIdLst>
    <p:handoutMasterId r:id="rId21"/>
  </p:handoutMasterIdLst>
  <p:sldIdLst>
    <p:sldId id="352" r:id="rId3"/>
    <p:sldId id="343" r:id="rId4"/>
    <p:sldId id="342" r:id="rId5"/>
    <p:sldId id="344" r:id="rId6"/>
    <p:sldId id="345" r:id="rId7"/>
    <p:sldId id="348" r:id="rId8"/>
    <p:sldId id="347" r:id="rId9"/>
    <p:sldId id="346" r:id="rId10"/>
    <p:sldId id="349" r:id="rId11"/>
    <p:sldId id="350" r:id="rId12"/>
    <p:sldId id="336" r:id="rId13"/>
    <p:sldId id="337" r:id="rId14"/>
    <p:sldId id="339" r:id="rId15"/>
    <p:sldId id="340" r:id="rId16"/>
    <p:sldId id="341" r:id="rId17"/>
    <p:sldId id="351" r:id="rId18"/>
    <p:sldId id="354" r:id="rId19"/>
  </p:sldIdLst>
  <p:sldSz cx="9906000" cy="6858000" type="A4"/>
  <p:notesSz cx="6735763" cy="9799638"/>
  <p:defaultTextStyle>
    <a:defPPr>
      <a:defRPr lang="en-US"/>
    </a:defPPr>
    <a:lvl1pPr algn="ctr" rtl="0" fontAlgn="base">
      <a:spcBef>
        <a:spcPct val="50000"/>
      </a:spcBef>
      <a:spcAft>
        <a:spcPct val="0"/>
      </a:spcAft>
      <a:defRPr sz="1600" kern="1200">
        <a:solidFill>
          <a:schemeClr val="tx1"/>
        </a:solidFill>
        <a:latin typeface="Arial" charset="0"/>
        <a:ea typeface="+mn-ea"/>
        <a:cs typeface="Arial" charset="0"/>
      </a:defRPr>
    </a:lvl1pPr>
    <a:lvl2pPr marL="457200" algn="ctr" rtl="0" fontAlgn="base">
      <a:spcBef>
        <a:spcPct val="50000"/>
      </a:spcBef>
      <a:spcAft>
        <a:spcPct val="0"/>
      </a:spcAft>
      <a:defRPr sz="1600" kern="1200">
        <a:solidFill>
          <a:schemeClr val="tx1"/>
        </a:solidFill>
        <a:latin typeface="Arial" charset="0"/>
        <a:ea typeface="+mn-ea"/>
        <a:cs typeface="Arial" charset="0"/>
      </a:defRPr>
    </a:lvl2pPr>
    <a:lvl3pPr marL="914400" algn="ctr" rtl="0" fontAlgn="base">
      <a:spcBef>
        <a:spcPct val="50000"/>
      </a:spcBef>
      <a:spcAft>
        <a:spcPct val="0"/>
      </a:spcAft>
      <a:defRPr sz="1600" kern="1200">
        <a:solidFill>
          <a:schemeClr val="tx1"/>
        </a:solidFill>
        <a:latin typeface="Arial" charset="0"/>
        <a:ea typeface="+mn-ea"/>
        <a:cs typeface="Arial" charset="0"/>
      </a:defRPr>
    </a:lvl3pPr>
    <a:lvl4pPr marL="1371600" algn="ctr" rtl="0" fontAlgn="base">
      <a:spcBef>
        <a:spcPct val="50000"/>
      </a:spcBef>
      <a:spcAft>
        <a:spcPct val="0"/>
      </a:spcAft>
      <a:defRPr sz="1600" kern="1200">
        <a:solidFill>
          <a:schemeClr val="tx1"/>
        </a:solidFill>
        <a:latin typeface="Arial" charset="0"/>
        <a:ea typeface="+mn-ea"/>
        <a:cs typeface="Arial" charset="0"/>
      </a:defRPr>
    </a:lvl4pPr>
    <a:lvl5pPr marL="1828800" algn="ctr" rtl="0" fontAlgn="base">
      <a:spcBef>
        <a:spcPct val="50000"/>
      </a:spcBef>
      <a:spcAft>
        <a:spcPct val="0"/>
      </a:spcAft>
      <a:defRPr sz="1600" kern="1200">
        <a:solidFill>
          <a:schemeClr val="tx1"/>
        </a:solidFill>
        <a:latin typeface="Arial" charset="0"/>
        <a:ea typeface="+mn-ea"/>
        <a:cs typeface="Arial" charset="0"/>
      </a:defRPr>
    </a:lvl5pPr>
    <a:lvl6pPr marL="2286000" algn="l" defTabSz="914400" rtl="0" eaLnBrk="1" latinLnBrk="0" hangingPunct="1">
      <a:defRPr sz="1600" kern="1200">
        <a:solidFill>
          <a:schemeClr val="tx1"/>
        </a:solidFill>
        <a:latin typeface="Arial" charset="0"/>
        <a:ea typeface="+mn-ea"/>
        <a:cs typeface="Arial" charset="0"/>
      </a:defRPr>
    </a:lvl6pPr>
    <a:lvl7pPr marL="2743200" algn="l" defTabSz="914400" rtl="0" eaLnBrk="1" latinLnBrk="0" hangingPunct="1">
      <a:defRPr sz="1600" kern="1200">
        <a:solidFill>
          <a:schemeClr val="tx1"/>
        </a:solidFill>
        <a:latin typeface="Arial" charset="0"/>
        <a:ea typeface="+mn-ea"/>
        <a:cs typeface="Arial" charset="0"/>
      </a:defRPr>
    </a:lvl7pPr>
    <a:lvl8pPr marL="3200400" algn="l" defTabSz="914400" rtl="0" eaLnBrk="1" latinLnBrk="0" hangingPunct="1">
      <a:defRPr sz="1600" kern="1200">
        <a:solidFill>
          <a:schemeClr val="tx1"/>
        </a:solidFill>
        <a:latin typeface="Arial" charset="0"/>
        <a:ea typeface="+mn-ea"/>
        <a:cs typeface="Arial" charset="0"/>
      </a:defRPr>
    </a:lvl8pPr>
    <a:lvl9pPr marL="3657600" algn="l" defTabSz="914400" rtl="0" eaLnBrk="1" latinLnBrk="0" hangingPunct="1">
      <a:defRPr sz="1600"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B2B2B2"/>
    <a:srgbClr val="CCECFF"/>
    <a:srgbClr val="A2E4FC"/>
    <a:srgbClr val="A0F5FE"/>
    <a:srgbClr val="AAEBF4"/>
    <a:srgbClr val="990033"/>
    <a:srgbClr val="70899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854" autoAdjust="0"/>
    <p:restoredTop sz="96148" autoAdjust="0"/>
  </p:normalViewPr>
  <p:slideViewPr>
    <p:cSldViewPr>
      <p:cViewPr>
        <p:scale>
          <a:sx n="89" d="100"/>
          <a:sy n="89" d="100"/>
        </p:scale>
        <p:origin x="-1176" y="-84"/>
      </p:cViewPr>
      <p:guideLst>
        <p:guide orient="horz" pos="2160"/>
        <p:guide orient="horz" pos="576"/>
        <p:guide pos="3120"/>
      </p:guideLst>
    </p:cSldViewPr>
  </p:slideViewPr>
  <p:notesTextViewPr>
    <p:cViewPr>
      <p:scale>
        <a:sx n="100" d="100"/>
        <a:sy n="100" d="100"/>
      </p:scale>
      <p:origin x="0" y="0"/>
    </p:cViewPr>
  </p:notesTextViewPr>
  <p:sorterViewPr>
    <p:cViewPr>
      <p:scale>
        <a:sx n="75" d="100"/>
        <a:sy n="75"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3" Type="http://schemas.openxmlformats.org/officeDocument/2006/relationships/slide" Target="slides/slide1.xml"/><Relationship Id="rId21" Type="http://schemas.openxmlformats.org/officeDocument/2006/relationships/handoutMaster" Target="handoutMasters/handoutMaster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458" name="Rectangle 2"/>
          <p:cNvSpPr>
            <a:spLocks noGrp="1" noChangeArrowheads="1"/>
          </p:cNvSpPr>
          <p:nvPr>
            <p:ph type="hdr" sz="quarter"/>
          </p:nvPr>
        </p:nvSpPr>
        <p:spPr bwMode="auto">
          <a:xfrm>
            <a:off x="0" y="0"/>
            <a:ext cx="2918136" cy="4905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89706" tIns="44852" rIns="89706" bIns="44852" numCol="1" anchor="t" anchorCtr="0" compatLnSpc="1">
            <a:prstTxWarp prst="textNoShape">
              <a:avLst/>
            </a:prstTxWarp>
          </a:bodyPr>
          <a:lstStyle>
            <a:lvl1pPr algn="l" defTabSz="897789">
              <a:spcBef>
                <a:spcPct val="0"/>
              </a:spcBef>
              <a:defRPr sz="1100"/>
            </a:lvl1pPr>
          </a:lstStyle>
          <a:p>
            <a:endParaRPr lang="en-US"/>
          </a:p>
        </p:txBody>
      </p:sp>
      <p:sp>
        <p:nvSpPr>
          <p:cNvPr id="19459" name="Rectangle 3"/>
          <p:cNvSpPr>
            <a:spLocks noGrp="1" noChangeArrowheads="1"/>
          </p:cNvSpPr>
          <p:nvPr>
            <p:ph type="dt" sz="quarter" idx="1"/>
          </p:nvPr>
        </p:nvSpPr>
        <p:spPr bwMode="auto">
          <a:xfrm>
            <a:off x="3816023" y="0"/>
            <a:ext cx="2918136" cy="4905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89706" tIns="44852" rIns="89706" bIns="44852" numCol="1" anchor="t" anchorCtr="0" compatLnSpc="1">
            <a:prstTxWarp prst="textNoShape">
              <a:avLst/>
            </a:prstTxWarp>
          </a:bodyPr>
          <a:lstStyle>
            <a:lvl1pPr algn="r" defTabSz="897789">
              <a:spcBef>
                <a:spcPct val="0"/>
              </a:spcBef>
              <a:defRPr sz="1100"/>
            </a:lvl1pPr>
          </a:lstStyle>
          <a:p>
            <a:endParaRPr lang="en-US"/>
          </a:p>
        </p:txBody>
      </p:sp>
      <p:sp>
        <p:nvSpPr>
          <p:cNvPr id="19460" name="Rectangle 4"/>
          <p:cNvSpPr>
            <a:spLocks noGrp="1" noChangeArrowheads="1"/>
          </p:cNvSpPr>
          <p:nvPr>
            <p:ph type="ftr" sz="quarter" idx="2"/>
          </p:nvPr>
        </p:nvSpPr>
        <p:spPr bwMode="auto">
          <a:xfrm>
            <a:off x="0" y="9307542"/>
            <a:ext cx="2918136" cy="4905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89706" tIns="44852" rIns="89706" bIns="44852" numCol="1" anchor="b" anchorCtr="0" compatLnSpc="1">
            <a:prstTxWarp prst="textNoShape">
              <a:avLst/>
            </a:prstTxWarp>
          </a:bodyPr>
          <a:lstStyle>
            <a:lvl1pPr algn="l" defTabSz="897789">
              <a:spcBef>
                <a:spcPct val="0"/>
              </a:spcBef>
              <a:defRPr sz="1100"/>
            </a:lvl1pPr>
          </a:lstStyle>
          <a:p>
            <a:endParaRPr lang="en-US"/>
          </a:p>
        </p:txBody>
      </p:sp>
      <p:sp>
        <p:nvSpPr>
          <p:cNvPr id="19461" name="Rectangle 5"/>
          <p:cNvSpPr>
            <a:spLocks noGrp="1" noChangeArrowheads="1"/>
          </p:cNvSpPr>
          <p:nvPr>
            <p:ph type="sldNum" sz="quarter" idx="3"/>
          </p:nvPr>
        </p:nvSpPr>
        <p:spPr bwMode="auto">
          <a:xfrm>
            <a:off x="3816023" y="9307542"/>
            <a:ext cx="2918136" cy="4905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89706" tIns="44852" rIns="89706" bIns="44852" numCol="1" anchor="b" anchorCtr="0" compatLnSpc="1">
            <a:prstTxWarp prst="textNoShape">
              <a:avLst/>
            </a:prstTxWarp>
          </a:bodyPr>
          <a:lstStyle>
            <a:lvl1pPr algn="r" defTabSz="897789">
              <a:spcBef>
                <a:spcPct val="0"/>
              </a:spcBef>
              <a:defRPr sz="1100"/>
            </a:lvl1pPr>
          </a:lstStyle>
          <a:p>
            <a:fld id="{552907FF-270A-48B2-8E78-8C13799FB96F}" type="slidenum">
              <a:rPr lang="en-US"/>
              <a:pPr/>
              <a:t>‹#›</a:t>
            </a:fld>
            <a:endParaRPr lang="en-US"/>
          </a:p>
        </p:txBody>
      </p:sp>
    </p:spTree>
    <p:extLst>
      <p:ext uri="{BB962C8B-B14F-4D97-AF65-F5344CB8AC3E}">
        <p14:creationId xmlns:p14="http://schemas.microsoft.com/office/powerpoint/2010/main" val="420047531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338" name="Rectangle 2"/>
          <p:cNvSpPr>
            <a:spLocks noGrp="1" noChangeArrowheads="1"/>
          </p:cNvSpPr>
          <p:nvPr>
            <p:ph type="hdr" sz="quarter"/>
          </p:nvPr>
        </p:nvSpPr>
        <p:spPr bwMode="auto">
          <a:xfrm>
            <a:off x="0" y="0"/>
            <a:ext cx="2918136" cy="4905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89706" tIns="44852" rIns="89706" bIns="44852" numCol="1" anchor="t" anchorCtr="0" compatLnSpc="1">
            <a:prstTxWarp prst="textNoShape">
              <a:avLst/>
            </a:prstTxWarp>
          </a:bodyPr>
          <a:lstStyle>
            <a:lvl1pPr algn="l" defTabSz="897789">
              <a:spcBef>
                <a:spcPct val="0"/>
              </a:spcBef>
              <a:defRPr sz="1100"/>
            </a:lvl1pPr>
          </a:lstStyle>
          <a:p>
            <a:endParaRPr lang="en-US"/>
          </a:p>
        </p:txBody>
      </p:sp>
      <p:sp>
        <p:nvSpPr>
          <p:cNvPr id="14339" name="Rectangle 3"/>
          <p:cNvSpPr>
            <a:spLocks noGrp="1" noChangeArrowheads="1"/>
          </p:cNvSpPr>
          <p:nvPr>
            <p:ph type="dt" idx="1"/>
          </p:nvPr>
        </p:nvSpPr>
        <p:spPr bwMode="auto">
          <a:xfrm>
            <a:off x="3816023" y="0"/>
            <a:ext cx="2918136" cy="4905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89706" tIns="44852" rIns="89706" bIns="44852" numCol="1" anchor="t" anchorCtr="0" compatLnSpc="1">
            <a:prstTxWarp prst="textNoShape">
              <a:avLst/>
            </a:prstTxWarp>
          </a:bodyPr>
          <a:lstStyle>
            <a:lvl1pPr algn="r" defTabSz="897789">
              <a:spcBef>
                <a:spcPct val="0"/>
              </a:spcBef>
              <a:defRPr sz="1100"/>
            </a:lvl1pPr>
          </a:lstStyle>
          <a:p>
            <a:endParaRPr lang="en-US"/>
          </a:p>
        </p:txBody>
      </p:sp>
      <p:sp>
        <p:nvSpPr>
          <p:cNvPr id="14340" name="Rectangle 4"/>
          <p:cNvSpPr>
            <a:spLocks noGrp="1" noRot="1" noChangeAspect="1" noChangeArrowheads="1" noTextEdit="1"/>
          </p:cNvSpPr>
          <p:nvPr>
            <p:ph type="sldImg" idx="2"/>
          </p:nvPr>
        </p:nvSpPr>
        <p:spPr bwMode="auto">
          <a:xfrm>
            <a:off x="714375" y="735013"/>
            <a:ext cx="5308600" cy="3675062"/>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14341" name="Rectangle 5"/>
          <p:cNvSpPr>
            <a:spLocks noGrp="1" noChangeArrowheads="1"/>
          </p:cNvSpPr>
          <p:nvPr>
            <p:ph type="body" sz="quarter" idx="3"/>
          </p:nvPr>
        </p:nvSpPr>
        <p:spPr bwMode="auto">
          <a:xfrm>
            <a:off x="673416" y="4654555"/>
            <a:ext cx="5388931" cy="44100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89706" tIns="44852" rIns="89706" bIns="44852"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4342" name="Rectangle 6"/>
          <p:cNvSpPr>
            <a:spLocks noGrp="1" noChangeArrowheads="1"/>
          </p:cNvSpPr>
          <p:nvPr>
            <p:ph type="ftr" sz="quarter" idx="4"/>
          </p:nvPr>
        </p:nvSpPr>
        <p:spPr bwMode="auto">
          <a:xfrm>
            <a:off x="0" y="9307542"/>
            <a:ext cx="2918136" cy="4905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89706" tIns="44852" rIns="89706" bIns="44852" numCol="1" anchor="b" anchorCtr="0" compatLnSpc="1">
            <a:prstTxWarp prst="textNoShape">
              <a:avLst/>
            </a:prstTxWarp>
          </a:bodyPr>
          <a:lstStyle>
            <a:lvl1pPr algn="l" defTabSz="897789">
              <a:spcBef>
                <a:spcPct val="0"/>
              </a:spcBef>
              <a:defRPr sz="1100"/>
            </a:lvl1pPr>
          </a:lstStyle>
          <a:p>
            <a:endParaRPr lang="en-US"/>
          </a:p>
        </p:txBody>
      </p:sp>
      <p:sp>
        <p:nvSpPr>
          <p:cNvPr id="14343" name="Rectangle 7"/>
          <p:cNvSpPr>
            <a:spLocks noGrp="1" noChangeArrowheads="1"/>
          </p:cNvSpPr>
          <p:nvPr>
            <p:ph type="sldNum" sz="quarter" idx="5"/>
          </p:nvPr>
        </p:nvSpPr>
        <p:spPr bwMode="auto">
          <a:xfrm>
            <a:off x="3816023" y="9307542"/>
            <a:ext cx="2918136" cy="4905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89706" tIns="44852" rIns="89706" bIns="44852" numCol="1" anchor="b" anchorCtr="0" compatLnSpc="1">
            <a:prstTxWarp prst="textNoShape">
              <a:avLst/>
            </a:prstTxWarp>
          </a:bodyPr>
          <a:lstStyle>
            <a:lvl1pPr algn="r" defTabSz="897789">
              <a:spcBef>
                <a:spcPct val="0"/>
              </a:spcBef>
              <a:defRPr sz="1100"/>
            </a:lvl1pPr>
          </a:lstStyle>
          <a:p>
            <a:fld id="{C9DA7B90-64EE-4A15-BFEA-78E0175581DF}" type="slidenum">
              <a:rPr lang="en-US"/>
              <a:pPr/>
              <a:t>‹#›</a:t>
            </a:fld>
            <a:endParaRPr lang="en-US"/>
          </a:p>
        </p:txBody>
      </p:sp>
    </p:spTree>
    <p:extLst>
      <p:ext uri="{BB962C8B-B14F-4D97-AF65-F5344CB8AC3E}">
        <p14:creationId xmlns:p14="http://schemas.microsoft.com/office/powerpoint/2010/main" val="3324048712"/>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charset="0"/>
        <a:ea typeface="+mn-ea"/>
        <a:cs typeface="Arial" charset="0"/>
      </a:defRPr>
    </a:lvl1pPr>
    <a:lvl2pPr marL="457200" algn="l" rtl="0" fontAlgn="base">
      <a:spcBef>
        <a:spcPct val="30000"/>
      </a:spcBef>
      <a:spcAft>
        <a:spcPct val="0"/>
      </a:spcAft>
      <a:defRPr sz="1200" kern="1200">
        <a:solidFill>
          <a:schemeClr val="tx1"/>
        </a:solidFill>
        <a:latin typeface="Arial" charset="0"/>
        <a:ea typeface="+mn-ea"/>
        <a:cs typeface="Arial" charset="0"/>
      </a:defRPr>
    </a:lvl2pPr>
    <a:lvl3pPr marL="914400" algn="l" rtl="0" fontAlgn="base">
      <a:spcBef>
        <a:spcPct val="30000"/>
      </a:spcBef>
      <a:spcAft>
        <a:spcPct val="0"/>
      </a:spcAft>
      <a:defRPr sz="1200" kern="1200">
        <a:solidFill>
          <a:schemeClr val="tx1"/>
        </a:solidFill>
        <a:latin typeface="Arial" charset="0"/>
        <a:ea typeface="+mn-ea"/>
        <a:cs typeface="Arial" charset="0"/>
      </a:defRPr>
    </a:lvl3pPr>
    <a:lvl4pPr marL="1371600" algn="l" rtl="0" fontAlgn="base">
      <a:spcBef>
        <a:spcPct val="30000"/>
      </a:spcBef>
      <a:spcAft>
        <a:spcPct val="0"/>
      </a:spcAft>
      <a:defRPr sz="1200" kern="1200">
        <a:solidFill>
          <a:schemeClr val="tx1"/>
        </a:solidFill>
        <a:latin typeface="Arial" charset="0"/>
        <a:ea typeface="+mn-ea"/>
        <a:cs typeface="Arial" charset="0"/>
      </a:defRPr>
    </a:lvl4pPr>
    <a:lvl5pPr marL="1828800" algn="l" rtl="0" fontAlgn="base">
      <a:spcBef>
        <a:spcPct val="30000"/>
      </a:spcBef>
      <a:spcAft>
        <a:spcPct val="0"/>
      </a:spcAft>
      <a:defRPr sz="1200" kern="1200">
        <a:solidFill>
          <a:schemeClr val="tx1"/>
        </a:solidFill>
        <a:latin typeface="Arial" charset="0"/>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4375" y="735013"/>
            <a:ext cx="5307013" cy="3675062"/>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88917E4-3061-407D-A318-A8798749A760}" type="slidenum">
              <a:rPr lang="en-US" smtClean="0">
                <a:solidFill>
                  <a:prstClr val="black"/>
                </a:solidFill>
              </a:rPr>
              <a:pPr/>
              <a:t>1</a:t>
            </a:fld>
            <a:endParaRPr lang="en-US">
              <a:solidFill>
                <a:prstClr val="black"/>
              </a:solidFill>
            </a:endParaRPr>
          </a:p>
        </p:txBody>
      </p:sp>
    </p:spTree>
    <p:extLst>
      <p:ext uri="{BB962C8B-B14F-4D97-AF65-F5344CB8AC3E}">
        <p14:creationId xmlns:p14="http://schemas.microsoft.com/office/powerpoint/2010/main" val="317418796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742950" y="2130425"/>
            <a:ext cx="8420100" cy="1470025"/>
          </a:xfrm>
        </p:spPr>
        <p:txBody>
          <a:bodyPr/>
          <a:lstStyle>
            <a:lvl1pPr>
              <a:defRPr sz="2800"/>
            </a:lvl1pPr>
          </a:lstStyle>
          <a:p>
            <a:pPr lvl="0"/>
            <a:r>
              <a:rPr lang="en-US" noProof="0" smtClean="0"/>
              <a:t>Click to edit Master title style</a:t>
            </a:r>
          </a:p>
        </p:txBody>
      </p:sp>
      <p:sp>
        <p:nvSpPr>
          <p:cNvPr id="3075" name="Rectangle 3"/>
          <p:cNvSpPr>
            <a:spLocks noGrp="1" noChangeArrowheads="1"/>
          </p:cNvSpPr>
          <p:nvPr>
            <p:ph type="subTitle" idx="1"/>
          </p:nvPr>
        </p:nvSpPr>
        <p:spPr>
          <a:xfrm>
            <a:off x="741363" y="3886200"/>
            <a:ext cx="6934200" cy="1752600"/>
          </a:xfrm>
        </p:spPr>
        <p:txBody>
          <a:bodyPr/>
          <a:lstStyle>
            <a:lvl1pPr marL="0" indent="0">
              <a:buFontTx/>
              <a:buNone/>
              <a:defRPr/>
            </a:lvl1pPr>
          </a:lstStyle>
          <a:p>
            <a:pPr lvl="0"/>
            <a:r>
              <a:rPr lang="en-US" noProof="0" smtClean="0"/>
              <a:t>Click to edit Master subtitle style</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sz="quarter" idx="10"/>
          </p:nvPr>
        </p:nvSpPr>
        <p:spPr/>
        <p:txBody>
          <a:bodyPr/>
          <a:lstStyle>
            <a:lvl1pPr>
              <a:defRPr/>
            </a:lvl1pPr>
          </a:lstStyle>
          <a:p>
            <a:fld id="{736965E9-20B6-4C4A-A95A-54132B786579}" type="slidenum">
              <a:rPr lang="en-US"/>
              <a:pPr/>
              <a:t>‹#›</a:t>
            </a:fld>
            <a:endParaRPr lang="en-US"/>
          </a:p>
        </p:txBody>
      </p:sp>
    </p:spTree>
    <p:extLst>
      <p:ext uri="{BB962C8B-B14F-4D97-AF65-F5344CB8AC3E}">
        <p14:creationId xmlns:p14="http://schemas.microsoft.com/office/powerpoint/2010/main" val="373495834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181850" y="274638"/>
            <a:ext cx="222885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95300" y="274638"/>
            <a:ext cx="653415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sz="quarter" idx="10"/>
          </p:nvPr>
        </p:nvSpPr>
        <p:spPr/>
        <p:txBody>
          <a:bodyPr/>
          <a:lstStyle>
            <a:lvl1pPr>
              <a:defRPr/>
            </a:lvl1pPr>
          </a:lstStyle>
          <a:p>
            <a:fld id="{00AC3B05-A272-48EF-A6FE-6CD5115B716E}" type="slidenum">
              <a:rPr lang="en-US"/>
              <a:pPr/>
              <a:t>‹#›</a:t>
            </a:fld>
            <a:endParaRPr lang="en-US"/>
          </a:p>
        </p:txBody>
      </p:sp>
    </p:spTree>
    <p:extLst>
      <p:ext uri="{BB962C8B-B14F-4D97-AF65-F5344CB8AC3E}">
        <p14:creationId xmlns:p14="http://schemas.microsoft.com/office/powerpoint/2010/main" val="344749996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742950" y="2130426"/>
            <a:ext cx="8420100" cy="1470025"/>
          </a:xfrm>
        </p:spPr>
        <p:txBody>
          <a:bodyPr/>
          <a:lstStyle>
            <a:lvl1pPr>
              <a:defRPr sz="2800"/>
            </a:lvl1pPr>
          </a:lstStyle>
          <a:p>
            <a:pPr lvl="0"/>
            <a:r>
              <a:rPr lang="en-US" noProof="0" smtClean="0"/>
              <a:t>Click to edit Master title style</a:t>
            </a:r>
          </a:p>
        </p:txBody>
      </p:sp>
      <p:sp>
        <p:nvSpPr>
          <p:cNvPr id="3075" name="Rectangle 3"/>
          <p:cNvSpPr>
            <a:spLocks noGrp="1" noChangeArrowheads="1"/>
          </p:cNvSpPr>
          <p:nvPr>
            <p:ph type="subTitle" idx="1"/>
          </p:nvPr>
        </p:nvSpPr>
        <p:spPr>
          <a:xfrm>
            <a:off x="741231" y="3886200"/>
            <a:ext cx="6934200" cy="1752600"/>
          </a:xfrm>
        </p:spPr>
        <p:txBody>
          <a:bodyPr/>
          <a:lstStyle>
            <a:lvl1pPr marL="0" indent="0">
              <a:buFontTx/>
              <a:buNone/>
              <a:defRPr/>
            </a:lvl1pPr>
          </a:lstStyle>
          <a:p>
            <a:pPr lvl="0"/>
            <a:r>
              <a:rPr lang="en-US" noProof="0" smtClean="0"/>
              <a:t>Click to edit Master subtitle style</a:t>
            </a:r>
          </a:p>
        </p:txBody>
      </p:sp>
    </p:spTree>
    <p:extLst>
      <p:ext uri="{BB962C8B-B14F-4D97-AF65-F5344CB8AC3E}">
        <p14:creationId xmlns:p14="http://schemas.microsoft.com/office/powerpoint/2010/main" val="349547194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CH"/>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H"/>
          </a:p>
        </p:txBody>
      </p:sp>
      <p:sp>
        <p:nvSpPr>
          <p:cNvPr id="4" name="Rectangle 6"/>
          <p:cNvSpPr>
            <a:spLocks noGrp="1" noChangeArrowheads="1"/>
          </p:cNvSpPr>
          <p:nvPr>
            <p:ph type="sldNum" sz="quarter" idx="10"/>
          </p:nvPr>
        </p:nvSpPr>
        <p:spPr>
          <a:ln/>
        </p:spPr>
        <p:txBody>
          <a:bodyPr/>
          <a:lstStyle>
            <a:lvl1pPr>
              <a:defRPr/>
            </a:lvl1pPr>
          </a:lstStyle>
          <a:p>
            <a:pPr>
              <a:defRPr/>
            </a:pPr>
            <a:fld id="{5099AB45-BEA3-49F4-8B3F-A5061772E4C9}"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48121502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82506" y="4406901"/>
            <a:ext cx="8420100" cy="1362075"/>
          </a:xfrm>
        </p:spPr>
        <p:txBody>
          <a:bodyPr anchor="t"/>
          <a:lstStyle>
            <a:lvl1pPr algn="l">
              <a:defRPr sz="4000" b="1" cap="all"/>
            </a:lvl1pPr>
          </a:lstStyle>
          <a:p>
            <a:r>
              <a:rPr lang="en-US" smtClean="0"/>
              <a:t>Click to edit Master title style</a:t>
            </a:r>
            <a:endParaRPr lang="fr-CH"/>
          </a:p>
        </p:txBody>
      </p:sp>
      <p:sp>
        <p:nvSpPr>
          <p:cNvPr id="3" name="Text Placeholder 2"/>
          <p:cNvSpPr>
            <a:spLocks noGrp="1"/>
          </p:cNvSpPr>
          <p:nvPr>
            <p:ph type="body" idx="1"/>
          </p:nvPr>
        </p:nvSpPr>
        <p:spPr>
          <a:xfrm>
            <a:off x="782506" y="2906713"/>
            <a:ext cx="84201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6"/>
          <p:cNvSpPr>
            <a:spLocks noGrp="1" noChangeArrowheads="1"/>
          </p:cNvSpPr>
          <p:nvPr>
            <p:ph type="sldNum" sz="quarter" idx="10"/>
          </p:nvPr>
        </p:nvSpPr>
        <p:spPr>
          <a:ln/>
        </p:spPr>
        <p:txBody>
          <a:bodyPr/>
          <a:lstStyle>
            <a:lvl1pPr>
              <a:defRPr/>
            </a:lvl1pPr>
          </a:lstStyle>
          <a:p>
            <a:pPr>
              <a:defRPr/>
            </a:pPr>
            <a:fld id="{DEE5F960-37FC-41AD-B285-93DCE49C5556}"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96428156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CH"/>
          </a:p>
        </p:txBody>
      </p:sp>
      <p:sp>
        <p:nvSpPr>
          <p:cNvPr id="3" name="Content Placeholder 2"/>
          <p:cNvSpPr>
            <a:spLocks noGrp="1"/>
          </p:cNvSpPr>
          <p:nvPr>
            <p:ph sz="half" idx="1"/>
          </p:nvPr>
        </p:nvSpPr>
        <p:spPr>
          <a:xfrm>
            <a:off x="495300" y="1773239"/>
            <a:ext cx="4375150" cy="43529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H"/>
          </a:p>
        </p:txBody>
      </p:sp>
      <p:sp>
        <p:nvSpPr>
          <p:cNvPr id="4" name="Content Placeholder 3"/>
          <p:cNvSpPr>
            <a:spLocks noGrp="1"/>
          </p:cNvSpPr>
          <p:nvPr>
            <p:ph sz="half" idx="2"/>
          </p:nvPr>
        </p:nvSpPr>
        <p:spPr>
          <a:xfrm>
            <a:off x="5035550" y="1773239"/>
            <a:ext cx="4375150" cy="43529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H"/>
          </a:p>
        </p:txBody>
      </p:sp>
      <p:sp>
        <p:nvSpPr>
          <p:cNvPr id="5" name="Rectangle 6"/>
          <p:cNvSpPr>
            <a:spLocks noGrp="1" noChangeArrowheads="1"/>
          </p:cNvSpPr>
          <p:nvPr>
            <p:ph type="sldNum" sz="quarter" idx="10"/>
          </p:nvPr>
        </p:nvSpPr>
        <p:spPr>
          <a:ln/>
        </p:spPr>
        <p:txBody>
          <a:bodyPr/>
          <a:lstStyle>
            <a:lvl1pPr>
              <a:defRPr/>
            </a:lvl1pPr>
          </a:lstStyle>
          <a:p>
            <a:pPr>
              <a:defRPr/>
            </a:pPr>
            <a:fld id="{47CE26BD-78C7-486C-A923-2549CE4C35B7}"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78467401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fr-CH"/>
          </a:p>
        </p:txBody>
      </p:sp>
      <p:sp>
        <p:nvSpPr>
          <p:cNvPr id="3" name="Text Placeholder 2"/>
          <p:cNvSpPr>
            <a:spLocks noGrp="1"/>
          </p:cNvSpPr>
          <p:nvPr>
            <p:ph type="body" idx="1"/>
          </p:nvPr>
        </p:nvSpPr>
        <p:spPr>
          <a:xfrm>
            <a:off x="495300" y="1535113"/>
            <a:ext cx="437687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95300" y="2174875"/>
            <a:ext cx="437687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H"/>
          </a:p>
        </p:txBody>
      </p:sp>
      <p:sp>
        <p:nvSpPr>
          <p:cNvPr id="5" name="Text Placeholder 4"/>
          <p:cNvSpPr>
            <a:spLocks noGrp="1"/>
          </p:cNvSpPr>
          <p:nvPr>
            <p:ph type="body" sz="quarter" idx="3"/>
          </p:nvPr>
        </p:nvSpPr>
        <p:spPr>
          <a:xfrm>
            <a:off x="5032111" y="1535113"/>
            <a:ext cx="437859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032111" y="2174875"/>
            <a:ext cx="437859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H"/>
          </a:p>
        </p:txBody>
      </p:sp>
      <p:sp>
        <p:nvSpPr>
          <p:cNvPr id="7" name="Rectangle 6"/>
          <p:cNvSpPr>
            <a:spLocks noGrp="1" noChangeArrowheads="1"/>
          </p:cNvSpPr>
          <p:nvPr>
            <p:ph type="sldNum" sz="quarter" idx="10"/>
          </p:nvPr>
        </p:nvSpPr>
        <p:spPr>
          <a:ln/>
        </p:spPr>
        <p:txBody>
          <a:bodyPr/>
          <a:lstStyle>
            <a:lvl1pPr>
              <a:defRPr/>
            </a:lvl1pPr>
          </a:lstStyle>
          <a:p>
            <a:pPr>
              <a:defRPr/>
            </a:pPr>
            <a:fld id="{A4E8F817-A80D-49F0-855C-4AAC7CD40C15}"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2510225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CH"/>
          </a:p>
        </p:txBody>
      </p:sp>
      <p:sp>
        <p:nvSpPr>
          <p:cNvPr id="3" name="Rectangle 6"/>
          <p:cNvSpPr>
            <a:spLocks noGrp="1" noChangeArrowheads="1"/>
          </p:cNvSpPr>
          <p:nvPr>
            <p:ph type="sldNum" sz="quarter" idx="10"/>
          </p:nvPr>
        </p:nvSpPr>
        <p:spPr>
          <a:ln/>
        </p:spPr>
        <p:txBody>
          <a:bodyPr/>
          <a:lstStyle>
            <a:lvl1pPr>
              <a:defRPr/>
            </a:lvl1pPr>
          </a:lstStyle>
          <a:p>
            <a:pPr>
              <a:defRPr/>
            </a:pPr>
            <a:fld id="{A87AD303-D2EC-472F-ADDE-6A8A2F6B5208}"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08870445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6"/>
          <p:cNvSpPr>
            <a:spLocks noGrp="1" noChangeArrowheads="1"/>
          </p:cNvSpPr>
          <p:nvPr>
            <p:ph type="sldNum" sz="quarter" idx="10"/>
          </p:nvPr>
        </p:nvSpPr>
        <p:spPr>
          <a:ln/>
        </p:spPr>
        <p:txBody>
          <a:bodyPr/>
          <a:lstStyle>
            <a:lvl1pPr>
              <a:defRPr/>
            </a:lvl1pPr>
          </a:lstStyle>
          <a:p>
            <a:pPr>
              <a:defRPr/>
            </a:pPr>
            <a:fld id="{AF72BC7F-B2F7-4E8D-93C6-0A061BD7DA6F}"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22172357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95300" y="273050"/>
            <a:ext cx="3259006" cy="1162050"/>
          </a:xfrm>
        </p:spPr>
        <p:txBody>
          <a:bodyPr anchor="b"/>
          <a:lstStyle>
            <a:lvl1pPr algn="l">
              <a:defRPr sz="2000" b="1"/>
            </a:lvl1pPr>
          </a:lstStyle>
          <a:p>
            <a:r>
              <a:rPr lang="en-US" smtClean="0"/>
              <a:t>Click to edit Master title style</a:t>
            </a:r>
            <a:endParaRPr lang="fr-CH"/>
          </a:p>
        </p:txBody>
      </p:sp>
      <p:sp>
        <p:nvSpPr>
          <p:cNvPr id="3" name="Content Placeholder 2"/>
          <p:cNvSpPr>
            <a:spLocks noGrp="1"/>
          </p:cNvSpPr>
          <p:nvPr>
            <p:ph idx="1"/>
          </p:nvPr>
        </p:nvSpPr>
        <p:spPr>
          <a:xfrm>
            <a:off x="3872971" y="273051"/>
            <a:ext cx="5537729"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H"/>
          </a:p>
        </p:txBody>
      </p:sp>
      <p:sp>
        <p:nvSpPr>
          <p:cNvPr id="4" name="Text Placeholder 3"/>
          <p:cNvSpPr>
            <a:spLocks noGrp="1"/>
          </p:cNvSpPr>
          <p:nvPr>
            <p:ph type="body" sz="half" idx="2"/>
          </p:nvPr>
        </p:nvSpPr>
        <p:spPr>
          <a:xfrm>
            <a:off x="495300" y="1435101"/>
            <a:ext cx="3259006"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6"/>
          <p:cNvSpPr>
            <a:spLocks noGrp="1" noChangeArrowheads="1"/>
          </p:cNvSpPr>
          <p:nvPr>
            <p:ph type="sldNum" sz="quarter" idx="10"/>
          </p:nvPr>
        </p:nvSpPr>
        <p:spPr>
          <a:ln/>
        </p:spPr>
        <p:txBody>
          <a:bodyPr/>
          <a:lstStyle>
            <a:lvl1pPr>
              <a:defRPr/>
            </a:lvl1pPr>
          </a:lstStyle>
          <a:p>
            <a:pPr>
              <a:defRPr/>
            </a:pPr>
            <a:fld id="{DC07FE63-AF50-4CA0-B3AD-0E2CA8BE4DD8}"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2565666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05239" y="26505"/>
            <a:ext cx="8915400" cy="1143000"/>
          </a:xfrm>
        </p:spPr>
        <p:txBody>
          <a:bodyPr/>
          <a:lstStyle/>
          <a:p>
            <a:r>
              <a:rPr lang="en-US" smtClean="0"/>
              <a:t>Click to edit Master title style</a:t>
            </a:r>
            <a:endParaRPr lang="en-US"/>
          </a:p>
        </p:txBody>
      </p:sp>
      <p:sp>
        <p:nvSpPr>
          <p:cNvPr id="3" name="Content Placeholder 2"/>
          <p:cNvSpPr>
            <a:spLocks noGrp="1"/>
          </p:cNvSpPr>
          <p:nvPr>
            <p:ph idx="1"/>
          </p:nvPr>
        </p:nvSpPr>
        <p:spPr>
          <a:xfrm>
            <a:off x="798444" y="1371600"/>
            <a:ext cx="8915400" cy="43529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sz="quarter" idx="10"/>
          </p:nvPr>
        </p:nvSpPr>
        <p:spPr/>
        <p:txBody>
          <a:bodyPr/>
          <a:lstStyle>
            <a:lvl1pPr>
              <a:defRPr/>
            </a:lvl1pPr>
          </a:lstStyle>
          <a:p>
            <a:fld id="{F71AE443-A80D-41C8-961F-CDBA7CE937EF}" type="slidenum">
              <a:rPr lang="en-US"/>
              <a:pPr/>
              <a:t>‹#›</a:t>
            </a:fld>
            <a:endParaRPr lang="en-US"/>
          </a:p>
        </p:txBody>
      </p:sp>
    </p:spTree>
    <p:extLst>
      <p:ext uri="{BB962C8B-B14F-4D97-AF65-F5344CB8AC3E}">
        <p14:creationId xmlns:p14="http://schemas.microsoft.com/office/powerpoint/2010/main" val="428245792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41645" y="4800600"/>
            <a:ext cx="5943600" cy="566738"/>
          </a:xfrm>
        </p:spPr>
        <p:txBody>
          <a:bodyPr anchor="b"/>
          <a:lstStyle>
            <a:lvl1pPr algn="l">
              <a:defRPr sz="2000" b="1"/>
            </a:lvl1pPr>
          </a:lstStyle>
          <a:p>
            <a:r>
              <a:rPr lang="en-US" smtClean="0"/>
              <a:t>Click to edit Master title style</a:t>
            </a:r>
            <a:endParaRPr lang="fr-CH"/>
          </a:p>
        </p:txBody>
      </p:sp>
      <p:sp>
        <p:nvSpPr>
          <p:cNvPr id="3" name="Picture Placeholder 2"/>
          <p:cNvSpPr>
            <a:spLocks noGrp="1"/>
          </p:cNvSpPr>
          <p:nvPr>
            <p:ph type="pic" idx="1"/>
          </p:nvPr>
        </p:nvSpPr>
        <p:spPr>
          <a:xfrm>
            <a:off x="1941645" y="612775"/>
            <a:ext cx="59436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r-CH" noProof="0" smtClean="0"/>
          </a:p>
        </p:txBody>
      </p:sp>
      <p:sp>
        <p:nvSpPr>
          <p:cNvPr id="4" name="Text Placeholder 3"/>
          <p:cNvSpPr>
            <a:spLocks noGrp="1"/>
          </p:cNvSpPr>
          <p:nvPr>
            <p:ph type="body" sz="half" idx="2"/>
          </p:nvPr>
        </p:nvSpPr>
        <p:spPr>
          <a:xfrm>
            <a:off x="1941645" y="5367338"/>
            <a:ext cx="59436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6"/>
          <p:cNvSpPr>
            <a:spLocks noGrp="1" noChangeArrowheads="1"/>
          </p:cNvSpPr>
          <p:nvPr>
            <p:ph type="sldNum" sz="quarter" idx="10"/>
          </p:nvPr>
        </p:nvSpPr>
        <p:spPr>
          <a:ln/>
        </p:spPr>
        <p:txBody>
          <a:bodyPr/>
          <a:lstStyle>
            <a:lvl1pPr>
              <a:defRPr/>
            </a:lvl1pPr>
          </a:lstStyle>
          <a:p>
            <a:pPr>
              <a:defRPr/>
            </a:pPr>
            <a:fld id="{69F4FC9F-F900-45B2-B27B-F61D93D9DD62}"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57961775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CH"/>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H"/>
          </a:p>
        </p:txBody>
      </p:sp>
      <p:sp>
        <p:nvSpPr>
          <p:cNvPr id="4" name="Rectangle 6"/>
          <p:cNvSpPr>
            <a:spLocks noGrp="1" noChangeArrowheads="1"/>
          </p:cNvSpPr>
          <p:nvPr>
            <p:ph type="sldNum" sz="quarter" idx="10"/>
          </p:nvPr>
        </p:nvSpPr>
        <p:spPr>
          <a:ln/>
        </p:spPr>
        <p:txBody>
          <a:bodyPr/>
          <a:lstStyle>
            <a:lvl1pPr>
              <a:defRPr/>
            </a:lvl1pPr>
          </a:lstStyle>
          <a:p>
            <a:pPr>
              <a:defRPr/>
            </a:pPr>
            <a:fld id="{A379EC8D-EC36-411D-B817-06519CD36A5E}"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19104902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181850" y="274639"/>
            <a:ext cx="2228850" cy="5851525"/>
          </a:xfrm>
        </p:spPr>
        <p:txBody>
          <a:bodyPr vert="eaVert"/>
          <a:lstStyle/>
          <a:p>
            <a:r>
              <a:rPr lang="en-US" smtClean="0"/>
              <a:t>Click to edit Master title style</a:t>
            </a:r>
            <a:endParaRPr lang="fr-CH"/>
          </a:p>
        </p:txBody>
      </p:sp>
      <p:sp>
        <p:nvSpPr>
          <p:cNvPr id="3" name="Vertical Text Placeholder 2"/>
          <p:cNvSpPr>
            <a:spLocks noGrp="1"/>
          </p:cNvSpPr>
          <p:nvPr>
            <p:ph type="body" orient="vert" idx="1"/>
          </p:nvPr>
        </p:nvSpPr>
        <p:spPr>
          <a:xfrm>
            <a:off x="495300" y="274639"/>
            <a:ext cx="652145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H"/>
          </a:p>
        </p:txBody>
      </p:sp>
      <p:sp>
        <p:nvSpPr>
          <p:cNvPr id="4" name="Rectangle 6"/>
          <p:cNvSpPr>
            <a:spLocks noGrp="1" noChangeArrowheads="1"/>
          </p:cNvSpPr>
          <p:nvPr>
            <p:ph type="sldNum" sz="quarter" idx="10"/>
          </p:nvPr>
        </p:nvSpPr>
        <p:spPr>
          <a:ln/>
        </p:spPr>
        <p:txBody>
          <a:bodyPr/>
          <a:lstStyle>
            <a:lvl1pPr>
              <a:defRPr/>
            </a:lvl1pPr>
          </a:lstStyle>
          <a:p>
            <a:pPr>
              <a:defRPr/>
            </a:pPr>
            <a:fld id="{709D7975-785C-48B0-A8BF-78CC6347936C}"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9070763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82638" y="4406900"/>
            <a:ext cx="84201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82638" y="2906713"/>
            <a:ext cx="84201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Slide Number Placeholder 3"/>
          <p:cNvSpPr>
            <a:spLocks noGrp="1"/>
          </p:cNvSpPr>
          <p:nvPr>
            <p:ph type="sldNum" sz="quarter" idx="10"/>
          </p:nvPr>
        </p:nvSpPr>
        <p:spPr/>
        <p:txBody>
          <a:bodyPr/>
          <a:lstStyle>
            <a:lvl1pPr>
              <a:defRPr/>
            </a:lvl1pPr>
          </a:lstStyle>
          <a:p>
            <a:fld id="{D3EF496E-7C57-41C4-912F-3C0BFDB2514F}" type="slidenum">
              <a:rPr lang="en-US"/>
              <a:pPr/>
              <a:t>‹#›</a:t>
            </a:fld>
            <a:endParaRPr lang="en-US"/>
          </a:p>
        </p:txBody>
      </p:sp>
    </p:spTree>
    <p:extLst>
      <p:ext uri="{BB962C8B-B14F-4D97-AF65-F5344CB8AC3E}">
        <p14:creationId xmlns:p14="http://schemas.microsoft.com/office/powerpoint/2010/main" val="32114518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95300" y="1773238"/>
            <a:ext cx="4381500" cy="43529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029200" y="1773238"/>
            <a:ext cx="4381500" cy="43529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Slide Number Placeholder 4"/>
          <p:cNvSpPr>
            <a:spLocks noGrp="1"/>
          </p:cNvSpPr>
          <p:nvPr>
            <p:ph type="sldNum" sz="quarter" idx="10"/>
          </p:nvPr>
        </p:nvSpPr>
        <p:spPr/>
        <p:txBody>
          <a:bodyPr/>
          <a:lstStyle>
            <a:lvl1pPr>
              <a:defRPr/>
            </a:lvl1pPr>
          </a:lstStyle>
          <a:p>
            <a:fld id="{AE65552D-A464-4760-8470-F6F83615BA06}" type="slidenum">
              <a:rPr lang="en-US"/>
              <a:pPr/>
              <a:t>‹#›</a:t>
            </a:fld>
            <a:endParaRPr lang="en-US"/>
          </a:p>
        </p:txBody>
      </p:sp>
    </p:spTree>
    <p:extLst>
      <p:ext uri="{BB962C8B-B14F-4D97-AF65-F5344CB8AC3E}">
        <p14:creationId xmlns:p14="http://schemas.microsoft.com/office/powerpoint/2010/main" val="36329735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95300" y="1535113"/>
            <a:ext cx="437673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95300" y="2174875"/>
            <a:ext cx="437673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5032375" y="1535113"/>
            <a:ext cx="437832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032375" y="2174875"/>
            <a:ext cx="437832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Slide Number Placeholder 6"/>
          <p:cNvSpPr>
            <a:spLocks noGrp="1"/>
          </p:cNvSpPr>
          <p:nvPr>
            <p:ph type="sldNum" sz="quarter" idx="10"/>
          </p:nvPr>
        </p:nvSpPr>
        <p:spPr/>
        <p:txBody>
          <a:bodyPr/>
          <a:lstStyle>
            <a:lvl1pPr>
              <a:defRPr/>
            </a:lvl1pPr>
          </a:lstStyle>
          <a:p>
            <a:fld id="{06419888-548C-4209-B08F-880BC44ECD8A}" type="slidenum">
              <a:rPr lang="en-US"/>
              <a:pPr/>
              <a:t>‹#›</a:t>
            </a:fld>
            <a:endParaRPr lang="en-US"/>
          </a:p>
        </p:txBody>
      </p:sp>
    </p:spTree>
    <p:extLst>
      <p:ext uri="{BB962C8B-B14F-4D97-AF65-F5344CB8AC3E}">
        <p14:creationId xmlns:p14="http://schemas.microsoft.com/office/powerpoint/2010/main" val="188259768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Slide Number Placeholder 2"/>
          <p:cNvSpPr>
            <a:spLocks noGrp="1"/>
          </p:cNvSpPr>
          <p:nvPr>
            <p:ph type="sldNum" sz="quarter" idx="10"/>
          </p:nvPr>
        </p:nvSpPr>
        <p:spPr/>
        <p:txBody>
          <a:bodyPr/>
          <a:lstStyle>
            <a:lvl1pPr>
              <a:defRPr/>
            </a:lvl1pPr>
          </a:lstStyle>
          <a:p>
            <a:fld id="{8EF1D7FE-F3E2-4D97-A828-90D11F33C858}" type="slidenum">
              <a:rPr lang="en-US"/>
              <a:pPr/>
              <a:t>‹#›</a:t>
            </a:fld>
            <a:endParaRPr lang="en-US"/>
          </a:p>
        </p:txBody>
      </p:sp>
    </p:spTree>
    <p:extLst>
      <p:ext uri="{BB962C8B-B14F-4D97-AF65-F5344CB8AC3E}">
        <p14:creationId xmlns:p14="http://schemas.microsoft.com/office/powerpoint/2010/main" val="327095046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lvl1pPr>
              <a:defRPr/>
            </a:lvl1pPr>
          </a:lstStyle>
          <a:p>
            <a:fld id="{6937B0DF-31FE-40FA-9213-AA731C4B7912}" type="slidenum">
              <a:rPr lang="en-US"/>
              <a:pPr/>
              <a:t>‹#›</a:t>
            </a:fld>
            <a:endParaRPr lang="en-US"/>
          </a:p>
        </p:txBody>
      </p:sp>
    </p:spTree>
    <p:extLst>
      <p:ext uri="{BB962C8B-B14F-4D97-AF65-F5344CB8AC3E}">
        <p14:creationId xmlns:p14="http://schemas.microsoft.com/office/powerpoint/2010/main" val="113956904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95300" y="273050"/>
            <a:ext cx="3259138"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873500" y="273050"/>
            <a:ext cx="553720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95300" y="1435100"/>
            <a:ext cx="3259138"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4"/>
          <p:cNvSpPr>
            <a:spLocks noGrp="1"/>
          </p:cNvSpPr>
          <p:nvPr>
            <p:ph type="sldNum" sz="quarter" idx="10"/>
          </p:nvPr>
        </p:nvSpPr>
        <p:spPr/>
        <p:txBody>
          <a:bodyPr/>
          <a:lstStyle>
            <a:lvl1pPr>
              <a:defRPr/>
            </a:lvl1pPr>
          </a:lstStyle>
          <a:p>
            <a:fld id="{1964F316-BE81-4B94-A668-EE5BA90A9C4C}" type="slidenum">
              <a:rPr lang="en-US"/>
              <a:pPr/>
              <a:t>‹#›</a:t>
            </a:fld>
            <a:endParaRPr lang="en-US"/>
          </a:p>
        </p:txBody>
      </p:sp>
    </p:spTree>
    <p:extLst>
      <p:ext uri="{BB962C8B-B14F-4D97-AF65-F5344CB8AC3E}">
        <p14:creationId xmlns:p14="http://schemas.microsoft.com/office/powerpoint/2010/main" val="130905180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41513" y="4800600"/>
            <a:ext cx="59436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941513" y="612775"/>
            <a:ext cx="59436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941513" y="5367338"/>
            <a:ext cx="59436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4"/>
          <p:cNvSpPr>
            <a:spLocks noGrp="1"/>
          </p:cNvSpPr>
          <p:nvPr>
            <p:ph type="sldNum" sz="quarter" idx="10"/>
          </p:nvPr>
        </p:nvSpPr>
        <p:spPr/>
        <p:txBody>
          <a:bodyPr/>
          <a:lstStyle>
            <a:lvl1pPr>
              <a:defRPr/>
            </a:lvl1pPr>
          </a:lstStyle>
          <a:p>
            <a:fld id="{45407AC6-E394-4FE7-97B1-B98EF2379ED9}" type="slidenum">
              <a:rPr lang="en-US"/>
              <a:pPr/>
              <a:t>‹#›</a:t>
            </a:fld>
            <a:endParaRPr lang="en-US"/>
          </a:p>
        </p:txBody>
      </p:sp>
    </p:spTree>
    <p:extLst>
      <p:ext uri="{BB962C8B-B14F-4D97-AF65-F5344CB8AC3E}">
        <p14:creationId xmlns:p14="http://schemas.microsoft.com/office/powerpoint/2010/main" val="298239506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jpe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4.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2.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95300" y="26505"/>
            <a:ext cx="89154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535056" y="1295400"/>
            <a:ext cx="8915400" cy="4352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 Click to edit Master text styles</a:t>
            </a:r>
          </a:p>
          <a:p>
            <a:pPr lvl="1"/>
            <a:r>
              <a:rPr lang="en-US" smtClean="0"/>
              <a:t> Second level</a:t>
            </a:r>
          </a:p>
          <a:p>
            <a:pPr lvl="2"/>
            <a:r>
              <a:rPr lang="en-US" smtClean="0"/>
              <a:t> Third level</a:t>
            </a:r>
          </a:p>
          <a:p>
            <a:pPr lvl="3"/>
            <a:r>
              <a:rPr lang="en-US" smtClean="0"/>
              <a:t> Fourth level</a:t>
            </a:r>
          </a:p>
          <a:p>
            <a:pPr lvl="4"/>
            <a:r>
              <a:rPr lang="en-US" smtClean="0"/>
              <a:t> Fifth level</a:t>
            </a:r>
          </a:p>
        </p:txBody>
      </p:sp>
      <p:sp>
        <p:nvSpPr>
          <p:cNvPr id="1030" name="Rectangle 6"/>
          <p:cNvSpPr>
            <a:spLocks noGrp="1" noChangeArrowheads="1"/>
          </p:cNvSpPr>
          <p:nvPr>
            <p:ph type="sldNum" sz="quarter" idx="4"/>
          </p:nvPr>
        </p:nvSpPr>
        <p:spPr bwMode="auto">
          <a:xfrm>
            <a:off x="7594600" y="0"/>
            <a:ext cx="23114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spcBef>
                <a:spcPct val="0"/>
              </a:spcBef>
              <a:defRPr sz="1400"/>
            </a:lvl1pPr>
          </a:lstStyle>
          <a:p>
            <a:fld id="{CE0493CB-CD0E-4306-949E-A6725336704A}" type="slidenum">
              <a:rPr lang="en-US"/>
              <a:pPr/>
              <a:t>‹#›</a:t>
            </a:fld>
            <a:endParaRPr lang="en-US"/>
          </a:p>
        </p:txBody>
      </p:sp>
      <p:sp>
        <p:nvSpPr>
          <p:cNvPr id="1031" name="Text Box 7"/>
          <p:cNvSpPr txBox="1">
            <a:spLocks noChangeArrowheads="1"/>
          </p:cNvSpPr>
          <p:nvPr userDrawn="1"/>
        </p:nvSpPr>
        <p:spPr bwMode="auto">
          <a:xfrm>
            <a:off x="0" y="6553200"/>
            <a:ext cx="9906000" cy="304800"/>
          </a:xfrm>
          <a:prstGeom prst="rect">
            <a:avLst/>
          </a:prstGeom>
          <a:gradFill rotWithShape="0">
            <a:gsLst>
              <a:gs pos="0">
                <a:srgbClr val="70899B">
                  <a:gamma/>
                  <a:tint val="0"/>
                  <a:invGamma/>
                </a:srgbClr>
              </a:gs>
              <a:gs pos="100000">
                <a:srgbClr val="70899B"/>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eaLnBrk="0" hangingPunct="0"/>
            <a:endParaRPr lang="en-US" sz="1400" dirty="0"/>
          </a:p>
        </p:txBody>
      </p:sp>
      <p:sp>
        <p:nvSpPr>
          <p:cNvPr id="6" name="Text Box 7"/>
          <p:cNvSpPr txBox="1">
            <a:spLocks noChangeArrowheads="1"/>
          </p:cNvSpPr>
          <p:nvPr userDrawn="1"/>
        </p:nvSpPr>
        <p:spPr bwMode="auto">
          <a:xfrm>
            <a:off x="0" y="6597650"/>
            <a:ext cx="9906000" cy="307777"/>
          </a:xfrm>
          <a:prstGeom prst="rect">
            <a:avLst/>
          </a:prstGeom>
          <a:gradFill rotWithShape="0">
            <a:gsLst>
              <a:gs pos="0">
                <a:srgbClr val="FFFFFF"/>
              </a:gs>
              <a:gs pos="100000">
                <a:srgbClr val="70899B"/>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1600">
                <a:solidFill>
                  <a:schemeClr val="tx1"/>
                </a:solidFill>
                <a:latin typeface="Arial" charset="0"/>
                <a:cs typeface="Arial" charset="0"/>
              </a:defRPr>
            </a:lvl1pPr>
            <a:lvl2pPr marL="742950" indent="-285750" eaLnBrk="0" hangingPunct="0">
              <a:defRPr sz="1600">
                <a:solidFill>
                  <a:schemeClr val="tx1"/>
                </a:solidFill>
                <a:latin typeface="Arial" charset="0"/>
                <a:cs typeface="Arial" charset="0"/>
              </a:defRPr>
            </a:lvl2pPr>
            <a:lvl3pPr marL="1143000" indent="-228600" eaLnBrk="0" hangingPunct="0">
              <a:defRPr sz="1600">
                <a:solidFill>
                  <a:schemeClr val="tx1"/>
                </a:solidFill>
                <a:latin typeface="Arial" charset="0"/>
                <a:cs typeface="Arial" charset="0"/>
              </a:defRPr>
            </a:lvl3pPr>
            <a:lvl4pPr marL="1600200" indent="-228600" eaLnBrk="0" hangingPunct="0">
              <a:defRPr sz="1600">
                <a:solidFill>
                  <a:schemeClr val="tx1"/>
                </a:solidFill>
                <a:latin typeface="Arial" charset="0"/>
                <a:cs typeface="Arial" charset="0"/>
              </a:defRPr>
            </a:lvl4pPr>
            <a:lvl5pPr marL="2057400" indent="-228600" eaLnBrk="0" hangingPunct="0">
              <a:defRPr sz="1600">
                <a:solidFill>
                  <a:schemeClr val="tx1"/>
                </a:solidFill>
                <a:latin typeface="Arial" charset="0"/>
                <a:cs typeface="Arial" charset="0"/>
              </a:defRPr>
            </a:lvl5pPr>
            <a:lvl6pPr marL="2514600" indent="-228600" algn="ctr" eaLnBrk="0" fontAlgn="base" hangingPunct="0">
              <a:spcBef>
                <a:spcPct val="50000"/>
              </a:spcBef>
              <a:spcAft>
                <a:spcPct val="0"/>
              </a:spcAft>
              <a:defRPr sz="1600">
                <a:solidFill>
                  <a:schemeClr val="tx1"/>
                </a:solidFill>
                <a:latin typeface="Arial" charset="0"/>
                <a:cs typeface="Arial" charset="0"/>
              </a:defRPr>
            </a:lvl6pPr>
            <a:lvl7pPr marL="2971800" indent="-228600" algn="ctr" eaLnBrk="0" fontAlgn="base" hangingPunct="0">
              <a:spcBef>
                <a:spcPct val="50000"/>
              </a:spcBef>
              <a:spcAft>
                <a:spcPct val="0"/>
              </a:spcAft>
              <a:defRPr sz="1600">
                <a:solidFill>
                  <a:schemeClr val="tx1"/>
                </a:solidFill>
                <a:latin typeface="Arial" charset="0"/>
                <a:cs typeface="Arial" charset="0"/>
              </a:defRPr>
            </a:lvl7pPr>
            <a:lvl8pPr marL="3429000" indent="-228600" algn="ctr" eaLnBrk="0" fontAlgn="base" hangingPunct="0">
              <a:spcBef>
                <a:spcPct val="50000"/>
              </a:spcBef>
              <a:spcAft>
                <a:spcPct val="0"/>
              </a:spcAft>
              <a:defRPr sz="1600">
                <a:solidFill>
                  <a:schemeClr val="tx1"/>
                </a:solidFill>
                <a:latin typeface="Arial" charset="0"/>
                <a:cs typeface="Arial" charset="0"/>
              </a:defRPr>
            </a:lvl8pPr>
            <a:lvl9pPr marL="3886200" indent="-228600" algn="ctr" eaLnBrk="0" fontAlgn="base" hangingPunct="0">
              <a:spcBef>
                <a:spcPct val="50000"/>
              </a:spcBef>
              <a:spcAft>
                <a:spcPct val="0"/>
              </a:spcAft>
              <a:defRPr sz="1600">
                <a:solidFill>
                  <a:schemeClr val="tx1"/>
                </a:solidFill>
                <a:latin typeface="Arial" charset="0"/>
                <a:cs typeface="Arial" charset="0"/>
              </a:defRPr>
            </a:lvl9pPr>
          </a:lstStyle>
          <a:p>
            <a:pPr algn="l" fontAlgn="base">
              <a:spcBef>
                <a:spcPct val="50000"/>
              </a:spcBef>
              <a:spcAft>
                <a:spcPct val="0"/>
              </a:spcAft>
            </a:pPr>
            <a:r>
              <a:rPr lang="en-US" sz="1400" dirty="0" smtClean="0">
                <a:solidFill>
                  <a:srgbClr val="000000"/>
                </a:solidFill>
              </a:rPr>
              <a:t>Richard Tan,</a:t>
            </a:r>
            <a:r>
              <a:rPr lang="en-US" sz="1400" baseline="0" dirty="0" smtClean="0">
                <a:solidFill>
                  <a:srgbClr val="000000"/>
                </a:solidFill>
              </a:rPr>
              <a:t> </a:t>
            </a:r>
            <a:r>
              <a:rPr lang="en-US" altLang="en-US" sz="1400" dirty="0" smtClean="0"/>
              <a:t>NJA Advanced Course on Commercial Matters</a:t>
            </a:r>
            <a:endParaRPr lang="en-US" sz="1400" dirty="0">
              <a:solidFill>
                <a:srgbClr val="000000"/>
              </a:solidFill>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rtl="0" fontAlgn="base">
        <a:spcBef>
          <a:spcPct val="0"/>
        </a:spcBef>
        <a:spcAft>
          <a:spcPct val="0"/>
        </a:spcAft>
        <a:defRPr sz="3600">
          <a:solidFill>
            <a:srgbClr val="70899B"/>
          </a:solidFill>
          <a:latin typeface="+mj-lt"/>
          <a:ea typeface="+mj-ea"/>
          <a:cs typeface="+mj-cs"/>
        </a:defRPr>
      </a:lvl1pPr>
      <a:lvl2pPr algn="l" rtl="0" fontAlgn="base">
        <a:spcBef>
          <a:spcPct val="0"/>
        </a:spcBef>
        <a:spcAft>
          <a:spcPct val="0"/>
        </a:spcAft>
        <a:defRPr sz="3600">
          <a:solidFill>
            <a:srgbClr val="70899B"/>
          </a:solidFill>
          <a:latin typeface="Arial" charset="0"/>
          <a:cs typeface="Arial" charset="0"/>
        </a:defRPr>
      </a:lvl2pPr>
      <a:lvl3pPr algn="l" rtl="0" fontAlgn="base">
        <a:spcBef>
          <a:spcPct val="0"/>
        </a:spcBef>
        <a:spcAft>
          <a:spcPct val="0"/>
        </a:spcAft>
        <a:defRPr sz="3600">
          <a:solidFill>
            <a:srgbClr val="70899B"/>
          </a:solidFill>
          <a:latin typeface="Arial" charset="0"/>
          <a:cs typeface="Arial" charset="0"/>
        </a:defRPr>
      </a:lvl3pPr>
      <a:lvl4pPr algn="l" rtl="0" fontAlgn="base">
        <a:spcBef>
          <a:spcPct val="0"/>
        </a:spcBef>
        <a:spcAft>
          <a:spcPct val="0"/>
        </a:spcAft>
        <a:defRPr sz="3600">
          <a:solidFill>
            <a:srgbClr val="70899B"/>
          </a:solidFill>
          <a:latin typeface="Arial" charset="0"/>
          <a:cs typeface="Arial" charset="0"/>
        </a:defRPr>
      </a:lvl4pPr>
      <a:lvl5pPr algn="l" rtl="0" fontAlgn="base">
        <a:spcBef>
          <a:spcPct val="0"/>
        </a:spcBef>
        <a:spcAft>
          <a:spcPct val="0"/>
        </a:spcAft>
        <a:defRPr sz="3600">
          <a:solidFill>
            <a:srgbClr val="70899B"/>
          </a:solidFill>
          <a:latin typeface="Arial" charset="0"/>
          <a:cs typeface="Arial" charset="0"/>
        </a:defRPr>
      </a:lvl5pPr>
      <a:lvl6pPr marL="457200" algn="l" rtl="0" fontAlgn="base">
        <a:spcBef>
          <a:spcPct val="0"/>
        </a:spcBef>
        <a:spcAft>
          <a:spcPct val="0"/>
        </a:spcAft>
        <a:defRPr sz="3600">
          <a:solidFill>
            <a:srgbClr val="70899B"/>
          </a:solidFill>
          <a:latin typeface="Arial" charset="0"/>
          <a:cs typeface="Arial" charset="0"/>
        </a:defRPr>
      </a:lvl6pPr>
      <a:lvl7pPr marL="914400" algn="l" rtl="0" fontAlgn="base">
        <a:spcBef>
          <a:spcPct val="0"/>
        </a:spcBef>
        <a:spcAft>
          <a:spcPct val="0"/>
        </a:spcAft>
        <a:defRPr sz="3600">
          <a:solidFill>
            <a:srgbClr val="70899B"/>
          </a:solidFill>
          <a:latin typeface="Arial" charset="0"/>
          <a:cs typeface="Arial" charset="0"/>
        </a:defRPr>
      </a:lvl7pPr>
      <a:lvl8pPr marL="1371600" algn="l" rtl="0" fontAlgn="base">
        <a:spcBef>
          <a:spcPct val="0"/>
        </a:spcBef>
        <a:spcAft>
          <a:spcPct val="0"/>
        </a:spcAft>
        <a:defRPr sz="3600">
          <a:solidFill>
            <a:srgbClr val="70899B"/>
          </a:solidFill>
          <a:latin typeface="Arial" charset="0"/>
          <a:cs typeface="Arial" charset="0"/>
        </a:defRPr>
      </a:lvl8pPr>
      <a:lvl9pPr marL="1828800" algn="l" rtl="0" fontAlgn="base">
        <a:spcBef>
          <a:spcPct val="0"/>
        </a:spcBef>
        <a:spcAft>
          <a:spcPct val="0"/>
        </a:spcAft>
        <a:defRPr sz="3600">
          <a:solidFill>
            <a:srgbClr val="70899B"/>
          </a:solidFill>
          <a:latin typeface="Arial" charset="0"/>
          <a:cs typeface="Arial" charset="0"/>
        </a:defRPr>
      </a:lvl9pPr>
    </p:titleStyle>
    <p:bodyStyle>
      <a:lvl1pPr marL="342900" indent="-342900" algn="l" rtl="0" fontAlgn="base">
        <a:spcBef>
          <a:spcPct val="20000"/>
        </a:spcBef>
        <a:spcAft>
          <a:spcPct val="0"/>
        </a:spcAft>
        <a:buBlip>
          <a:blip r:embed="rId14"/>
        </a:buBlip>
        <a:defRPr sz="2400">
          <a:solidFill>
            <a:schemeClr val="tx1"/>
          </a:solidFill>
          <a:latin typeface="+mn-lt"/>
          <a:ea typeface="+mn-ea"/>
          <a:cs typeface="+mn-cs"/>
        </a:defRPr>
      </a:lvl1pPr>
      <a:lvl2pPr marL="742950" indent="-285750" algn="l" rtl="0" fontAlgn="base">
        <a:spcBef>
          <a:spcPct val="20000"/>
        </a:spcBef>
        <a:spcAft>
          <a:spcPct val="0"/>
        </a:spcAft>
        <a:buBlip>
          <a:blip r:embed="rId14"/>
        </a:buBlip>
        <a:defRPr sz="2400">
          <a:solidFill>
            <a:schemeClr val="tx1"/>
          </a:solidFill>
          <a:latin typeface="+mn-lt"/>
          <a:cs typeface="+mn-cs"/>
        </a:defRPr>
      </a:lvl2pPr>
      <a:lvl3pPr marL="1143000" indent="-228600" algn="l" rtl="0" fontAlgn="base">
        <a:spcBef>
          <a:spcPct val="20000"/>
        </a:spcBef>
        <a:spcAft>
          <a:spcPct val="0"/>
        </a:spcAft>
        <a:buBlip>
          <a:blip r:embed="rId14"/>
        </a:buBlip>
        <a:defRPr sz="2400">
          <a:solidFill>
            <a:schemeClr val="tx1"/>
          </a:solidFill>
          <a:latin typeface="+mn-lt"/>
          <a:cs typeface="+mn-cs"/>
        </a:defRPr>
      </a:lvl3pPr>
      <a:lvl4pPr marL="1600200" indent="-228600" algn="l" rtl="0" fontAlgn="base">
        <a:spcBef>
          <a:spcPct val="20000"/>
        </a:spcBef>
        <a:spcAft>
          <a:spcPct val="0"/>
        </a:spcAft>
        <a:buBlip>
          <a:blip r:embed="rId14"/>
        </a:buBlip>
        <a:defRPr sz="2400">
          <a:solidFill>
            <a:schemeClr val="tx1"/>
          </a:solidFill>
          <a:latin typeface="+mn-lt"/>
          <a:cs typeface="+mn-cs"/>
        </a:defRPr>
      </a:lvl4pPr>
      <a:lvl5pPr marL="2057400" indent="-228600" algn="l" rtl="0" fontAlgn="base">
        <a:spcBef>
          <a:spcPct val="20000"/>
        </a:spcBef>
        <a:spcAft>
          <a:spcPct val="0"/>
        </a:spcAft>
        <a:buBlip>
          <a:blip r:embed="rId14"/>
        </a:buBlip>
        <a:defRPr sz="2400">
          <a:solidFill>
            <a:schemeClr val="tx1"/>
          </a:solidFill>
          <a:latin typeface="+mn-lt"/>
          <a:cs typeface="+mn-cs"/>
        </a:defRPr>
      </a:lvl5pPr>
      <a:lvl6pPr marL="2514600" indent="-228600" algn="l" rtl="0" fontAlgn="base">
        <a:spcBef>
          <a:spcPct val="20000"/>
        </a:spcBef>
        <a:spcAft>
          <a:spcPct val="0"/>
        </a:spcAft>
        <a:buBlip>
          <a:blip r:embed="rId14"/>
        </a:buBlip>
        <a:defRPr sz="2400">
          <a:solidFill>
            <a:schemeClr val="tx1"/>
          </a:solidFill>
          <a:latin typeface="+mn-lt"/>
          <a:cs typeface="+mn-cs"/>
        </a:defRPr>
      </a:lvl6pPr>
      <a:lvl7pPr marL="2971800" indent="-228600" algn="l" rtl="0" fontAlgn="base">
        <a:spcBef>
          <a:spcPct val="20000"/>
        </a:spcBef>
        <a:spcAft>
          <a:spcPct val="0"/>
        </a:spcAft>
        <a:buBlip>
          <a:blip r:embed="rId14"/>
        </a:buBlip>
        <a:defRPr sz="2400">
          <a:solidFill>
            <a:schemeClr val="tx1"/>
          </a:solidFill>
          <a:latin typeface="+mn-lt"/>
          <a:cs typeface="+mn-cs"/>
        </a:defRPr>
      </a:lvl7pPr>
      <a:lvl8pPr marL="3429000" indent="-228600" algn="l" rtl="0" fontAlgn="base">
        <a:spcBef>
          <a:spcPct val="20000"/>
        </a:spcBef>
        <a:spcAft>
          <a:spcPct val="0"/>
        </a:spcAft>
        <a:buBlip>
          <a:blip r:embed="rId14"/>
        </a:buBlip>
        <a:defRPr sz="2400">
          <a:solidFill>
            <a:schemeClr val="tx1"/>
          </a:solidFill>
          <a:latin typeface="+mn-lt"/>
          <a:cs typeface="+mn-cs"/>
        </a:defRPr>
      </a:lvl8pPr>
      <a:lvl9pPr marL="3886200" indent="-228600" algn="l" rtl="0" fontAlgn="base">
        <a:spcBef>
          <a:spcPct val="20000"/>
        </a:spcBef>
        <a:spcAft>
          <a:spcPct val="0"/>
        </a:spcAft>
        <a:buBlip>
          <a:blip r:embed="rId14"/>
        </a:buBlip>
        <a:defRPr sz="24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95300" y="274638"/>
            <a:ext cx="89154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Rectangle 3"/>
          <p:cNvSpPr>
            <a:spLocks noGrp="1" noChangeArrowheads="1"/>
          </p:cNvSpPr>
          <p:nvPr>
            <p:ph type="body" idx="1"/>
          </p:nvPr>
        </p:nvSpPr>
        <p:spPr bwMode="auto">
          <a:xfrm>
            <a:off x="495300" y="1773239"/>
            <a:ext cx="8915400" cy="4352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smtClean="0"/>
              <a:t> Click to edit Master text styles</a:t>
            </a:r>
          </a:p>
          <a:p>
            <a:pPr lvl="1"/>
            <a:r>
              <a:rPr lang="en-US" altLang="en-US" smtClean="0"/>
              <a:t> Second level</a:t>
            </a:r>
          </a:p>
          <a:p>
            <a:pPr lvl="2"/>
            <a:r>
              <a:rPr lang="en-US" altLang="en-US" smtClean="0"/>
              <a:t> Third level</a:t>
            </a:r>
          </a:p>
          <a:p>
            <a:pPr lvl="3"/>
            <a:r>
              <a:rPr lang="en-US" altLang="en-US" smtClean="0"/>
              <a:t> Fourth level</a:t>
            </a:r>
          </a:p>
          <a:p>
            <a:pPr lvl="4"/>
            <a:r>
              <a:rPr lang="en-US" altLang="en-US" smtClean="0"/>
              <a:t> Fifth level</a:t>
            </a:r>
          </a:p>
        </p:txBody>
      </p:sp>
      <p:sp>
        <p:nvSpPr>
          <p:cNvPr id="1030" name="Rectangle 6"/>
          <p:cNvSpPr>
            <a:spLocks noGrp="1" noChangeArrowheads="1"/>
          </p:cNvSpPr>
          <p:nvPr>
            <p:ph type="sldNum" sz="quarter" idx="4"/>
          </p:nvPr>
        </p:nvSpPr>
        <p:spPr bwMode="auto">
          <a:xfrm>
            <a:off x="7594600" y="0"/>
            <a:ext cx="23114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spcBef>
                <a:spcPct val="0"/>
              </a:spcBef>
              <a:defRPr sz="1400" smtClean="0"/>
            </a:lvl1pPr>
          </a:lstStyle>
          <a:p>
            <a:pPr>
              <a:defRPr/>
            </a:pPr>
            <a:fld id="{A86A3632-53F2-461F-AD71-F7E747E501D0}"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22491384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p:txStyles>
    <p:titleStyle>
      <a:lvl1pPr algn="l" rtl="0" eaLnBrk="0" fontAlgn="base" hangingPunct="0">
        <a:spcBef>
          <a:spcPct val="0"/>
        </a:spcBef>
        <a:spcAft>
          <a:spcPct val="0"/>
        </a:spcAft>
        <a:defRPr sz="3600">
          <a:solidFill>
            <a:srgbClr val="70899B"/>
          </a:solidFill>
          <a:latin typeface="+mj-lt"/>
          <a:ea typeface="+mj-ea"/>
          <a:cs typeface="+mj-cs"/>
        </a:defRPr>
      </a:lvl1pPr>
      <a:lvl2pPr algn="l" rtl="0" eaLnBrk="0" fontAlgn="base" hangingPunct="0">
        <a:spcBef>
          <a:spcPct val="0"/>
        </a:spcBef>
        <a:spcAft>
          <a:spcPct val="0"/>
        </a:spcAft>
        <a:defRPr sz="3600">
          <a:solidFill>
            <a:srgbClr val="70899B"/>
          </a:solidFill>
          <a:latin typeface="Arial" charset="0"/>
          <a:cs typeface="Arial" charset="0"/>
        </a:defRPr>
      </a:lvl2pPr>
      <a:lvl3pPr algn="l" rtl="0" eaLnBrk="0" fontAlgn="base" hangingPunct="0">
        <a:spcBef>
          <a:spcPct val="0"/>
        </a:spcBef>
        <a:spcAft>
          <a:spcPct val="0"/>
        </a:spcAft>
        <a:defRPr sz="3600">
          <a:solidFill>
            <a:srgbClr val="70899B"/>
          </a:solidFill>
          <a:latin typeface="Arial" charset="0"/>
          <a:cs typeface="Arial" charset="0"/>
        </a:defRPr>
      </a:lvl3pPr>
      <a:lvl4pPr algn="l" rtl="0" eaLnBrk="0" fontAlgn="base" hangingPunct="0">
        <a:spcBef>
          <a:spcPct val="0"/>
        </a:spcBef>
        <a:spcAft>
          <a:spcPct val="0"/>
        </a:spcAft>
        <a:defRPr sz="3600">
          <a:solidFill>
            <a:srgbClr val="70899B"/>
          </a:solidFill>
          <a:latin typeface="Arial" charset="0"/>
          <a:cs typeface="Arial" charset="0"/>
        </a:defRPr>
      </a:lvl4pPr>
      <a:lvl5pPr algn="l" rtl="0" eaLnBrk="0" fontAlgn="base" hangingPunct="0">
        <a:spcBef>
          <a:spcPct val="0"/>
        </a:spcBef>
        <a:spcAft>
          <a:spcPct val="0"/>
        </a:spcAft>
        <a:defRPr sz="3600">
          <a:solidFill>
            <a:srgbClr val="70899B"/>
          </a:solidFill>
          <a:latin typeface="Arial" charset="0"/>
          <a:cs typeface="Arial" charset="0"/>
        </a:defRPr>
      </a:lvl5pPr>
      <a:lvl6pPr marL="457200" algn="l" rtl="0" fontAlgn="base">
        <a:spcBef>
          <a:spcPct val="0"/>
        </a:spcBef>
        <a:spcAft>
          <a:spcPct val="0"/>
        </a:spcAft>
        <a:defRPr sz="3600">
          <a:solidFill>
            <a:srgbClr val="70899B"/>
          </a:solidFill>
          <a:latin typeface="Arial" charset="0"/>
          <a:cs typeface="Arial" charset="0"/>
        </a:defRPr>
      </a:lvl6pPr>
      <a:lvl7pPr marL="914400" algn="l" rtl="0" fontAlgn="base">
        <a:spcBef>
          <a:spcPct val="0"/>
        </a:spcBef>
        <a:spcAft>
          <a:spcPct val="0"/>
        </a:spcAft>
        <a:defRPr sz="3600">
          <a:solidFill>
            <a:srgbClr val="70899B"/>
          </a:solidFill>
          <a:latin typeface="Arial" charset="0"/>
          <a:cs typeface="Arial" charset="0"/>
        </a:defRPr>
      </a:lvl7pPr>
      <a:lvl8pPr marL="1371600" algn="l" rtl="0" fontAlgn="base">
        <a:spcBef>
          <a:spcPct val="0"/>
        </a:spcBef>
        <a:spcAft>
          <a:spcPct val="0"/>
        </a:spcAft>
        <a:defRPr sz="3600">
          <a:solidFill>
            <a:srgbClr val="70899B"/>
          </a:solidFill>
          <a:latin typeface="Arial" charset="0"/>
          <a:cs typeface="Arial" charset="0"/>
        </a:defRPr>
      </a:lvl8pPr>
      <a:lvl9pPr marL="1828800" algn="l" rtl="0" fontAlgn="base">
        <a:spcBef>
          <a:spcPct val="0"/>
        </a:spcBef>
        <a:spcAft>
          <a:spcPct val="0"/>
        </a:spcAft>
        <a:defRPr sz="3600">
          <a:solidFill>
            <a:srgbClr val="70899B"/>
          </a:solidFill>
          <a:latin typeface="Arial" charset="0"/>
          <a:cs typeface="Arial" charset="0"/>
        </a:defRPr>
      </a:lvl9pPr>
    </p:titleStyle>
    <p:bodyStyle>
      <a:lvl1pPr marL="342900" indent="-342900" algn="l" rtl="0" eaLnBrk="0" fontAlgn="base" hangingPunct="0">
        <a:spcBef>
          <a:spcPct val="20000"/>
        </a:spcBef>
        <a:spcAft>
          <a:spcPct val="0"/>
        </a:spcAft>
        <a:buBlip>
          <a:blip r:embed="rId14"/>
        </a:buBlip>
        <a:defRPr sz="2400">
          <a:solidFill>
            <a:schemeClr val="tx1"/>
          </a:solidFill>
          <a:latin typeface="+mn-lt"/>
          <a:ea typeface="+mn-ea"/>
          <a:cs typeface="+mn-cs"/>
        </a:defRPr>
      </a:lvl1pPr>
      <a:lvl2pPr marL="742950" indent="-285750" algn="l" rtl="0" eaLnBrk="0" fontAlgn="base" hangingPunct="0">
        <a:spcBef>
          <a:spcPct val="20000"/>
        </a:spcBef>
        <a:spcAft>
          <a:spcPct val="0"/>
        </a:spcAft>
        <a:buBlip>
          <a:blip r:embed="rId14"/>
        </a:buBlip>
        <a:defRPr sz="2400">
          <a:solidFill>
            <a:schemeClr val="tx1"/>
          </a:solidFill>
          <a:latin typeface="+mn-lt"/>
          <a:cs typeface="+mn-cs"/>
        </a:defRPr>
      </a:lvl2pPr>
      <a:lvl3pPr marL="1143000" indent="-228600" algn="l" rtl="0" eaLnBrk="0" fontAlgn="base" hangingPunct="0">
        <a:spcBef>
          <a:spcPct val="20000"/>
        </a:spcBef>
        <a:spcAft>
          <a:spcPct val="0"/>
        </a:spcAft>
        <a:buBlip>
          <a:blip r:embed="rId14"/>
        </a:buBlip>
        <a:defRPr sz="2400">
          <a:solidFill>
            <a:schemeClr val="tx1"/>
          </a:solidFill>
          <a:latin typeface="+mn-lt"/>
          <a:cs typeface="+mn-cs"/>
        </a:defRPr>
      </a:lvl3pPr>
      <a:lvl4pPr marL="1600200" indent="-228600" algn="l" rtl="0" eaLnBrk="0" fontAlgn="base" hangingPunct="0">
        <a:spcBef>
          <a:spcPct val="20000"/>
        </a:spcBef>
        <a:spcAft>
          <a:spcPct val="0"/>
        </a:spcAft>
        <a:buBlip>
          <a:blip r:embed="rId14"/>
        </a:buBlip>
        <a:defRPr sz="2400">
          <a:solidFill>
            <a:schemeClr val="tx1"/>
          </a:solidFill>
          <a:latin typeface="+mn-lt"/>
          <a:cs typeface="+mn-cs"/>
        </a:defRPr>
      </a:lvl4pPr>
      <a:lvl5pPr marL="2057400" indent="-228600" algn="l" rtl="0" eaLnBrk="0" fontAlgn="base" hangingPunct="0">
        <a:spcBef>
          <a:spcPct val="20000"/>
        </a:spcBef>
        <a:spcAft>
          <a:spcPct val="0"/>
        </a:spcAft>
        <a:buBlip>
          <a:blip r:embed="rId14"/>
        </a:buBlip>
        <a:defRPr sz="2400">
          <a:solidFill>
            <a:schemeClr val="tx1"/>
          </a:solidFill>
          <a:latin typeface="+mn-lt"/>
          <a:cs typeface="+mn-cs"/>
        </a:defRPr>
      </a:lvl5pPr>
      <a:lvl6pPr marL="2514600" indent="-228600" algn="l" rtl="0" fontAlgn="base">
        <a:spcBef>
          <a:spcPct val="20000"/>
        </a:spcBef>
        <a:spcAft>
          <a:spcPct val="0"/>
        </a:spcAft>
        <a:buBlip>
          <a:blip r:embed="rId14"/>
        </a:buBlip>
        <a:defRPr sz="2400">
          <a:solidFill>
            <a:schemeClr val="tx1"/>
          </a:solidFill>
          <a:latin typeface="+mn-lt"/>
          <a:cs typeface="+mn-cs"/>
        </a:defRPr>
      </a:lvl6pPr>
      <a:lvl7pPr marL="2971800" indent="-228600" algn="l" rtl="0" fontAlgn="base">
        <a:spcBef>
          <a:spcPct val="20000"/>
        </a:spcBef>
        <a:spcAft>
          <a:spcPct val="0"/>
        </a:spcAft>
        <a:buBlip>
          <a:blip r:embed="rId14"/>
        </a:buBlip>
        <a:defRPr sz="2400">
          <a:solidFill>
            <a:schemeClr val="tx1"/>
          </a:solidFill>
          <a:latin typeface="+mn-lt"/>
          <a:cs typeface="+mn-cs"/>
        </a:defRPr>
      </a:lvl7pPr>
      <a:lvl8pPr marL="3429000" indent="-228600" algn="l" rtl="0" fontAlgn="base">
        <a:spcBef>
          <a:spcPct val="20000"/>
        </a:spcBef>
        <a:spcAft>
          <a:spcPct val="0"/>
        </a:spcAft>
        <a:buBlip>
          <a:blip r:embed="rId14"/>
        </a:buBlip>
        <a:defRPr sz="2400">
          <a:solidFill>
            <a:schemeClr val="tx1"/>
          </a:solidFill>
          <a:latin typeface="+mn-lt"/>
          <a:cs typeface="+mn-cs"/>
        </a:defRPr>
      </a:lvl8pPr>
      <a:lvl9pPr marL="3886200" indent="-228600" algn="l" rtl="0" fontAlgn="base">
        <a:spcBef>
          <a:spcPct val="20000"/>
        </a:spcBef>
        <a:spcAft>
          <a:spcPct val="0"/>
        </a:spcAft>
        <a:buBlip>
          <a:blip r:embed="rId14"/>
        </a:buBlip>
        <a:defRPr sz="2400">
          <a:solidFill>
            <a:schemeClr val="tx1"/>
          </a:solidFill>
          <a:latin typeface="+mn-lt"/>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1240477" y="3276600"/>
            <a:ext cx="8513123" cy="2168624"/>
          </a:xfrm>
          <a:noFill/>
        </p:spPr>
        <p:txBody>
          <a:bodyPr/>
          <a:lstStyle/>
          <a:p>
            <a:pPr>
              <a:spcBef>
                <a:spcPts val="3000"/>
              </a:spcBef>
              <a:spcAft>
                <a:spcPts val="1200"/>
              </a:spcAft>
            </a:pPr>
            <a:r>
              <a:rPr lang="en-US" altLang="en-US" sz="3000" b="1" dirty="0" smtClean="0"/>
              <a:t>Session 31: Interim Measures in International Commercial Arbitration and Recent Developments including Emergency Arbitrator Reliefs</a:t>
            </a:r>
            <a:r>
              <a:rPr lang="en-US" sz="1800" b="1" dirty="0" smtClean="0"/>
              <a:t/>
            </a:r>
            <a:br>
              <a:rPr lang="en-US" sz="1800" b="1" dirty="0" smtClean="0"/>
            </a:br>
            <a:r>
              <a:rPr lang="en-US" sz="1800" dirty="0" smtClean="0">
                <a:solidFill>
                  <a:srgbClr val="004B8D"/>
                </a:solidFill>
              </a:rPr>
              <a:t/>
            </a:r>
            <a:br>
              <a:rPr lang="en-US" sz="1800" dirty="0" smtClean="0">
                <a:solidFill>
                  <a:srgbClr val="004B8D"/>
                </a:solidFill>
              </a:rPr>
            </a:br>
            <a:r>
              <a:rPr lang="en-US" altLang="en-US" sz="2600" dirty="0" smtClean="0"/>
              <a:t>NJA Advanced Course on Commercial Matters</a:t>
            </a:r>
            <a:r>
              <a:rPr lang="en-US" altLang="en-US" dirty="0"/>
              <a:t/>
            </a:r>
            <a:br>
              <a:rPr lang="en-US" altLang="en-US" dirty="0"/>
            </a:br>
            <a:r>
              <a:rPr lang="en-US" altLang="en-US" sz="3200" b="1" dirty="0" smtClean="0"/>
              <a:t> </a:t>
            </a:r>
            <a:br>
              <a:rPr lang="en-US" altLang="en-US" sz="3200" b="1" dirty="0" smtClean="0"/>
            </a:br>
            <a:endParaRPr lang="en-US" altLang="en-US" sz="3200" dirty="0" smtClean="0"/>
          </a:p>
        </p:txBody>
      </p:sp>
      <p:sp>
        <p:nvSpPr>
          <p:cNvPr id="3075" name="Rectangle 3"/>
          <p:cNvSpPr>
            <a:spLocks noGrp="1" noChangeArrowheads="1"/>
          </p:cNvSpPr>
          <p:nvPr>
            <p:ph type="subTitle" idx="1"/>
          </p:nvPr>
        </p:nvSpPr>
        <p:spPr>
          <a:xfrm>
            <a:off x="6763941" y="5501426"/>
            <a:ext cx="3142059" cy="802854"/>
          </a:xfrm>
          <a:noFill/>
        </p:spPr>
        <p:txBody>
          <a:bodyPr/>
          <a:lstStyle/>
          <a:p>
            <a:pPr eaLnBrk="1" hangingPunct="1"/>
            <a:r>
              <a:rPr lang="en-US" altLang="en-US" sz="1300" dirty="0" smtClean="0">
                <a:solidFill>
                  <a:srgbClr val="990033"/>
                </a:solidFill>
                <a:latin typeface="Arial Black" pitchFamily="34" charset="0"/>
              </a:rPr>
              <a:t>Bhopal, India</a:t>
            </a:r>
            <a:br>
              <a:rPr lang="en-US" altLang="en-US" sz="1300" dirty="0" smtClean="0">
                <a:solidFill>
                  <a:srgbClr val="990033"/>
                </a:solidFill>
                <a:latin typeface="Arial Black" pitchFamily="34" charset="0"/>
              </a:rPr>
            </a:br>
            <a:r>
              <a:rPr lang="en-US" altLang="en-US" sz="1300" dirty="0" smtClean="0">
                <a:solidFill>
                  <a:srgbClr val="990033"/>
                </a:solidFill>
                <a:latin typeface="Arial Black" pitchFamily="34" charset="0"/>
              </a:rPr>
              <a:t>January 23, 2016</a:t>
            </a:r>
          </a:p>
        </p:txBody>
      </p:sp>
      <p:sp>
        <p:nvSpPr>
          <p:cNvPr id="3077" name="Text Box 6"/>
          <p:cNvSpPr txBox="1">
            <a:spLocks noChangeArrowheads="1"/>
          </p:cNvSpPr>
          <p:nvPr/>
        </p:nvSpPr>
        <p:spPr bwMode="auto">
          <a:xfrm>
            <a:off x="1226192" y="6093297"/>
            <a:ext cx="5492369"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1600">
                <a:solidFill>
                  <a:schemeClr val="tx1"/>
                </a:solidFill>
                <a:latin typeface="Arial" charset="0"/>
                <a:cs typeface="Arial" charset="0"/>
              </a:defRPr>
            </a:lvl1pPr>
            <a:lvl2pPr marL="742950" indent="-285750" eaLnBrk="0" hangingPunct="0">
              <a:defRPr sz="1600">
                <a:solidFill>
                  <a:schemeClr val="tx1"/>
                </a:solidFill>
                <a:latin typeface="Arial" charset="0"/>
                <a:cs typeface="Arial" charset="0"/>
              </a:defRPr>
            </a:lvl2pPr>
            <a:lvl3pPr marL="1143000" indent="-228600" eaLnBrk="0" hangingPunct="0">
              <a:defRPr sz="1600">
                <a:solidFill>
                  <a:schemeClr val="tx1"/>
                </a:solidFill>
                <a:latin typeface="Arial" charset="0"/>
                <a:cs typeface="Arial" charset="0"/>
              </a:defRPr>
            </a:lvl3pPr>
            <a:lvl4pPr marL="1600200" indent="-228600" eaLnBrk="0" hangingPunct="0">
              <a:defRPr sz="1600">
                <a:solidFill>
                  <a:schemeClr val="tx1"/>
                </a:solidFill>
                <a:latin typeface="Arial" charset="0"/>
                <a:cs typeface="Arial" charset="0"/>
              </a:defRPr>
            </a:lvl4pPr>
            <a:lvl5pPr marL="2057400" indent="-228600" eaLnBrk="0" hangingPunct="0">
              <a:defRPr sz="1600">
                <a:solidFill>
                  <a:schemeClr val="tx1"/>
                </a:solidFill>
                <a:latin typeface="Arial" charset="0"/>
                <a:cs typeface="Arial" charset="0"/>
              </a:defRPr>
            </a:lvl5pPr>
            <a:lvl6pPr marL="2514600" indent="-228600" algn="ctr" eaLnBrk="0" fontAlgn="base" hangingPunct="0">
              <a:spcBef>
                <a:spcPct val="50000"/>
              </a:spcBef>
              <a:spcAft>
                <a:spcPct val="0"/>
              </a:spcAft>
              <a:defRPr sz="1600">
                <a:solidFill>
                  <a:schemeClr val="tx1"/>
                </a:solidFill>
                <a:latin typeface="Arial" charset="0"/>
                <a:cs typeface="Arial" charset="0"/>
              </a:defRPr>
            </a:lvl6pPr>
            <a:lvl7pPr marL="2971800" indent="-228600" algn="ctr" eaLnBrk="0" fontAlgn="base" hangingPunct="0">
              <a:spcBef>
                <a:spcPct val="50000"/>
              </a:spcBef>
              <a:spcAft>
                <a:spcPct val="0"/>
              </a:spcAft>
              <a:defRPr sz="1600">
                <a:solidFill>
                  <a:schemeClr val="tx1"/>
                </a:solidFill>
                <a:latin typeface="Arial" charset="0"/>
                <a:cs typeface="Arial" charset="0"/>
              </a:defRPr>
            </a:lvl7pPr>
            <a:lvl8pPr marL="3429000" indent="-228600" algn="ctr" eaLnBrk="0" fontAlgn="base" hangingPunct="0">
              <a:spcBef>
                <a:spcPct val="50000"/>
              </a:spcBef>
              <a:spcAft>
                <a:spcPct val="0"/>
              </a:spcAft>
              <a:defRPr sz="1600">
                <a:solidFill>
                  <a:schemeClr val="tx1"/>
                </a:solidFill>
                <a:latin typeface="Arial" charset="0"/>
                <a:cs typeface="Arial" charset="0"/>
              </a:defRPr>
            </a:lvl8pPr>
            <a:lvl9pPr marL="3886200" indent="-228600" algn="ctr" eaLnBrk="0" fontAlgn="base" hangingPunct="0">
              <a:spcBef>
                <a:spcPct val="50000"/>
              </a:spcBef>
              <a:spcAft>
                <a:spcPct val="0"/>
              </a:spcAft>
              <a:defRPr sz="1600">
                <a:solidFill>
                  <a:schemeClr val="tx1"/>
                </a:solidFill>
                <a:latin typeface="Arial" charset="0"/>
                <a:cs typeface="Arial" charset="0"/>
              </a:defRPr>
            </a:lvl9pPr>
          </a:lstStyle>
          <a:p>
            <a:pPr algn="l" eaLnBrk="1" hangingPunct="1">
              <a:spcBef>
                <a:spcPts val="0"/>
              </a:spcBef>
              <a:spcAft>
                <a:spcPts val="0"/>
              </a:spcAft>
            </a:pPr>
            <a:r>
              <a:rPr lang="en-US" altLang="en-US" dirty="0" smtClean="0">
                <a:solidFill>
                  <a:srgbClr val="70899B"/>
                </a:solidFill>
              </a:rPr>
              <a:t>Richard Tan, Chartered Arbitrator, Singapore</a:t>
            </a:r>
            <a:r>
              <a:rPr lang="en-US" altLang="en-US" dirty="0">
                <a:solidFill>
                  <a:srgbClr val="70899B"/>
                </a:solidFill>
              </a:rPr>
              <a:t/>
            </a:r>
            <a:br>
              <a:rPr lang="en-US" altLang="en-US" dirty="0">
                <a:solidFill>
                  <a:srgbClr val="70899B"/>
                </a:solidFill>
              </a:rPr>
            </a:br>
            <a:endParaRPr lang="en-US" altLang="en-US" dirty="0">
              <a:solidFill>
                <a:srgbClr val="70899B"/>
              </a:solidFill>
            </a:endParaRPr>
          </a:p>
        </p:txBody>
      </p:sp>
      <p:pic>
        <p:nvPicPr>
          <p:cNvPr id="5" name="Picture 5" descr="Puce-3_pc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6044" y="2713383"/>
            <a:ext cx="412750" cy="381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2489913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Emergency </a:t>
            </a:r>
            <a:r>
              <a:rPr lang="en-US" dirty="0" smtClean="0"/>
              <a:t>Arbitrator Relief (2)</a:t>
            </a:r>
            <a:endParaRPr lang="en-SG" dirty="0"/>
          </a:p>
        </p:txBody>
      </p:sp>
      <p:sp>
        <p:nvSpPr>
          <p:cNvPr id="3" name="Content Placeholder 2"/>
          <p:cNvSpPr>
            <a:spLocks noGrp="1"/>
          </p:cNvSpPr>
          <p:nvPr>
            <p:ph idx="1"/>
          </p:nvPr>
        </p:nvSpPr>
        <p:spPr>
          <a:xfrm>
            <a:off x="533400" y="1295400"/>
            <a:ext cx="8915400" cy="5181600"/>
          </a:xfrm>
        </p:spPr>
        <p:txBody>
          <a:bodyPr/>
          <a:lstStyle/>
          <a:p>
            <a:r>
              <a:rPr lang="en-US" dirty="0" smtClean="0"/>
              <a:t>Key features:</a:t>
            </a:r>
          </a:p>
          <a:p>
            <a:r>
              <a:rPr lang="en-US" sz="2000" dirty="0" smtClean="0"/>
              <a:t>Quick appointment – one or two business days</a:t>
            </a:r>
          </a:p>
          <a:p>
            <a:r>
              <a:rPr lang="en-US" sz="2000" dirty="0" smtClean="0"/>
              <a:t>Shortened time periods for challenges</a:t>
            </a:r>
          </a:p>
          <a:p>
            <a:r>
              <a:rPr lang="en-US" sz="2000" dirty="0" smtClean="0"/>
              <a:t>Conducts proceedings quickly taking due account of urgency</a:t>
            </a:r>
          </a:p>
          <a:p>
            <a:r>
              <a:rPr lang="en-US" sz="2000" dirty="0" smtClean="0"/>
              <a:t>Balancing of interests</a:t>
            </a:r>
          </a:p>
          <a:p>
            <a:pPr lvl="1"/>
            <a:r>
              <a:rPr lang="en-US" sz="2000" dirty="0" smtClean="0"/>
              <a:t>Other party has opportunity to be heard</a:t>
            </a:r>
          </a:p>
          <a:p>
            <a:pPr lvl="1"/>
            <a:r>
              <a:rPr lang="en-US" sz="2000" dirty="0" smtClean="0"/>
              <a:t>May order security against requesting party as condition</a:t>
            </a:r>
          </a:p>
          <a:p>
            <a:r>
              <a:rPr lang="en-US" sz="2000" dirty="0"/>
              <a:t>Reasons must be given by the EA for his decision</a:t>
            </a:r>
          </a:p>
          <a:p>
            <a:r>
              <a:rPr lang="en-US" sz="2000" dirty="0" smtClean="0"/>
              <a:t>The EA may modify his/her own order</a:t>
            </a:r>
          </a:p>
          <a:p>
            <a:r>
              <a:rPr lang="en-US" sz="2000" dirty="0" smtClean="0"/>
              <a:t>The arbitral tribunal when appointed may modify or vacate the EA’s order</a:t>
            </a:r>
          </a:p>
          <a:p>
            <a:r>
              <a:rPr lang="en-US" sz="2000" dirty="0" smtClean="0"/>
              <a:t>The EA may not act as an arbitrator in the arbitration</a:t>
            </a:r>
          </a:p>
          <a:p>
            <a:r>
              <a:rPr lang="en-US" sz="2000" dirty="0" smtClean="0"/>
              <a:t>May allocate costs</a:t>
            </a:r>
          </a:p>
          <a:p>
            <a:r>
              <a:rPr lang="en-US" sz="2000" dirty="0" smtClean="0"/>
              <a:t>Decision may take the form of an order or award (some rules specify only orders)</a:t>
            </a:r>
            <a:endParaRPr lang="en-SG" sz="2000" dirty="0"/>
          </a:p>
        </p:txBody>
      </p:sp>
      <p:sp>
        <p:nvSpPr>
          <p:cNvPr id="4" name="Slide Number Placeholder 3"/>
          <p:cNvSpPr>
            <a:spLocks noGrp="1"/>
          </p:cNvSpPr>
          <p:nvPr>
            <p:ph type="sldNum" sz="quarter" idx="10"/>
          </p:nvPr>
        </p:nvSpPr>
        <p:spPr/>
        <p:txBody>
          <a:bodyPr/>
          <a:lstStyle/>
          <a:p>
            <a:fld id="{F71AE443-A80D-41C8-961F-CDBA7CE937EF}" type="slidenum">
              <a:rPr lang="en-US" smtClean="0"/>
              <a:pPr/>
              <a:t>10</a:t>
            </a:fld>
            <a:endParaRPr lang="en-US"/>
          </a:p>
        </p:txBody>
      </p:sp>
    </p:spTree>
    <p:extLst>
      <p:ext uri="{BB962C8B-B14F-4D97-AF65-F5344CB8AC3E}">
        <p14:creationId xmlns:p14="http://schemas.microsoft.com/office/powerpoint/2010/main" val="324344816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5300" y="304800"/>
            <a:ext cx="8915400" cy="1143000"/>
          </a:xfr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a:lnSpc>
                <a:spcPct val="80000"/>
              </a:lnSpc>
            </a:pPr>
            <a:r>
              <a:rPr lang="en-US" dirty="0"/>
              <a:t>Emergency Arbitrator Relief under Institutional Rules</a:t>
            </a:r>
          </a:p>
        </p:txBody>
      </p:sp>
      <p:sp>
        <p:nvSpPr>
          <p:cNvPr id="3" name="Content Placeholder 2"/>
          <p:cNvSpPr>
            <a:spLocks noGrp="1"/>
          </p:cNvSpPr>
          <p:nvPr>
            <p:ph idx="1"/>
          </p:nvPr>
        </p:nvSpPr>
        <p:spPr>
          <a:xfrm>
            <a:off x="533400" y="1447800"/>
            <a:ext cx="8915400" cy="5105400"/>
          </a:xfrm>
        </p:spPr>
        <p:txBody>
          <a:bodyPr/>
          <a:lstStyle/>
          <a:p>
            <a:r>
              <a:rPr lang="en-US" dirty="0" smtClean="0"/>
              <a:t>AAA/ICDR International Arbitration Rules 2014</a:t>
            </a:r>
          </a:p>
          <a:p>
            <a:pPr>
              <a:buNone/>
            </a:pPr>
            <a:r>
              <a:rPr lang="en-US" dirty="0" smtClean="0"/>
              <a:t>	Article </a:t>
            </a:r>
            <a:r>
              <a:rPr lang="en-US" dirty="0"/>
              <a:t>6</a:t>
            </a:r>
            <a:r>
              <a:rPr lang="en-US" dirty="0" smtClean="0"/>
              <a:t>: Emergency Measures of Protection</a:t>
            </a:r>
          </a:p>
          <a:p>
            <a:r>
              <a:rPr lang="en-US" dirty="0" smtClean="0"/>
              <a:t>SCC Arbitration Rules 2010</a:t>
            </a:r>
          </a:p>
          <a:p>
            <a:pPr>
              <a:buNone/>
            </a:pPr>
            <a:r>
              <a:rPr lang="en-US" dirty="0" smtClean="0"/>
              <a:t>	Appendix II: Emergency Arbitrator (Articles 1-10)</a:t>
            </a:r>
          </a:p>
          <a:p>
            <a:r>
              <a:rPr lang="en-US" dirty="0" smtClean="0"/>
              <a:t>SIAC Arbitration Rules 2013</a:t>
            </a:r>
          </a:p>
          <a:p>
            <a:pPr>
              <a:buNone/>
            </a:pPr>
            <a:r>
              <a:rPr lang="en-US" dirty="0" smtClean="0"/>
              <a:t>	Rule 26 and Schedule 1 (Paragraphs 1-11)</a:t>
            </a:r>
          </a:p>
          <a:p>
            <a:r>
              <a:rPr lang="en-US" dirty="0" smtClean="0"/>
              <a:t>ICC Arbitration Rules 2012</a:t>
            </a:r>
          </a:p>
          <a:p>
            <a:pPr>
              <a:buNone/>
            </a:pPr>
            <a:r>
              <a:rPr lang="en-US" dirty="0" smtClean="0"/>
              <a:t>	Article 29: Emergency Arbitrator</a:t>
            </a:r>
          </a:p>
          <a:p>
            <a:pPr>
              <a:buNone/>
            </a:pPr>
            <a:r>
              <a:rPr lang="en-US" dirty="0" smtClean="0"/>
              <a:t>	Appendix V: Emergency Arbitrator Rules (Articles 1-8)</a:t>
            </a:r>
          </a:p>
          <a:p>
            <a:pPr lvl="0"/>
            <a:r>
              <a:rPr lang="en-US" dirty="0" smtClean="0">
                <a:solidFill>
                  <a:srgbClr val="000000"/>
                </a:solidFill>
              </a:rPr>
              <a:t>WIPO Arbitration </a:t>
            </a:r>
            <a:r>
              <a:rPr lang="en-US" dirty="0">
                <a:solidFill>
                  <a:srgbClr val="000000"/>
                </a:solidFill>
              </a:rPr>
              <a:t>Rules </a:t>
            </a:r>
            <a:r>
              <a:rPr lang="en-US" dirty="0" smtClean="0">
                <a:solidFill>
                  <a:srgbClr val="000000"/>
                </a:solidFill>
              </a:rPr>
              <a:t>2014</a:t>
            </a:r>
          </a:p>
          <a:p>
            <a:pPr marL="0" lvl="0" indent="0">
              <a:buNone/>
            </a:pPr>
            <a:r>
              <a:rPr lang="en-US" dirty="0">
                <a:solidFill>
                  <a:srgbClr val="000000"/>
                </a:solidFill>
              </a:rPr>
              <a:t> </a:t>
            </a:r>
            <a:r>
              <a:rPr lang="en-US" dirty="0" smtClean="0">
                <a:solidFill>
                  <a:srgbClr val="000000"/>
                </a:solidFill>
              </a:rPr>
              <a:t>    Article 49: Emergency Relief Proceedings</a:t>
            </a:r>
            <a:endParaRPr lang="en-US" dirty="0">
              <a:solidFill>
                <a:srgbClr val="000000"/>
              </a:solidFill>
            </a:endParaRPr>
          </a:p>
          <a:p>
            <a:pPr>
              <a:buNone/>
            </a:pPr>
            <a:endParaRPr lang="en-US" dirty="0" smtClean="0"/>
          </a:p>
          <a:p>
            <a:pPr>
              <a:buNone/>
            </a:pPr>
            <a:endParaRPr lang="en-US" dirty="0" smtClean="0"/>
          </a:p>
          <a:p>
            <a:endParaRPr lang="en-US" dirty="0" smtClean="0"/>
          </a:p>
          <a:p>
            <a:endParaRPr lang="en-US" dirty="0" smtClean="0"/>
          </a:p>
          <a:p>
            <a:pPr>
              <a:buNone/>
            </a:pPr>
            <a:endParaRPr lang="en-US" dirty="0"/>
          </a:p>
        </p:txBody>
      </p:sp>
      <p:sp>
        <p:nvSpPr>
          <p:cNvPr id="4" name="Slide Number Placeholder 3"/>
          <p:cNvSpPr>
            <a:spLocks noGrp="1"/>
          </p:cNvSpPr>
          <p:nvPr>
            <p:ph type="sldNum" sz="quarter" idx="10"/>
          </p:nvPr>
        </p:nvSpPr>
        <p:spPr/>
        <p:txBody>
          <a:bodyPr/>
          <a:lstStyle/>
          <a:p>
            <a:fld id="{F71AE443-A80D-41C8-961F-CDBA7CE937EF}" type="slidenum">
              <a:rPr lang="en-US" smtClean="0"/>
              <a:pPr/>
              <a:t>11</a:t>
            </a:fld>
            <a:endParaRPr lang="en-US"/>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WIPO Emergency Relief </a:t>
            </a:r>
            <a:r>
              <a:rPr lang="en-US" dirty="0" smtClean="0"/>
              <a:t>Proceedings (1)</a:t>
            </a:r>
            <a:endParaRPr lang="en-US" dirty="0"/>
          </a:p>
        </p:txBody>
      </p:sp>
      <p:sp>
        <p:nvSpPr>
          <p:cNvPr id="3" name="Content Placeholder 2"/>
          <p:cNvSpPr>
            <a:spLocks noGrp="1"/>
          </p:cNvSpPr>
          <p:nvPr>
            <p:ph idx="1"/>
          </p:nvPr>
        </p:nvSpPr>
        <p:spPr>
          <a:xfrm>
            <a:off x="533400" y="1143000"/>
            <a:ext cx="9220200" cy="5105400"/>
          </a:xfrm>
        </p:spPr>
        <p:txBody>
          <a:bodyPr>
            <a:normAutofit/>
          </a:bodyPr>
          <a:lstStyle/>
          <a:p>
            <a:pPr marL="0" indent="0">
              <a:buNone/>
            </a:pPr>
            <a:r>
              <a:rPr lang="en-US" dirty="0" smtClean="0"/>
              <a:t>Article </a:t>
            </a:r>
            <a:r>
              <a:rPr lang="en-US" dirty="0"/>
              <a:t>49 Arbitration Rules / </a:t>
            </a:r>
            <a:r>
              <a:rPr lang="en-US" dirty="0" smtClean="0"/>
              <a:t>Article </a:t>
            </a:r>
            <a:r>
              <a:rPr lang="en-US" dirty="0"/>
              <a:t>43 Expedited Arbitration Rules </a:t>
            </a:r>
          </a:p>
          <a:p>
            <a:r>
              <a:rPr lang="en-US" dirty="0"/>
              <a:t>Apply to arbitration agreements entered into on or after </a:t>
            </a:r>
            <a:r>
              <a:rPr lang="en-US" dirty="0" smtClean="0"/>
              <a:t/>
            </a:r>
            <a:br>
              <a:rPr lang="en-US" dirty="0" smtClean="0"/>
            </a:br>
            <a:r>
              <a:rPr lang="en-US" dirty="0" smtClean="0"/>
              <a:t>June 1, </a:t>
            </a:r>
            <a:r>
              <a:rPr lang="en-US" dirty="0"/>
              <a:t>2014, unless otherwise agreed by the parties </a:t>
            </a:r>
          </a:p>
          <a:p>
            <a:r>
              <a:rPr lang="en-US" dirty="0"/>
              <a:t>Each party will be given an opportunity to present its case, but proceedings can be conducted on the basis of telephone conferences/written submissions </a:t>
            </a:r>
          </a:p>
          <a:p>
            <a:r>
              <a:rPr lang="en-US" dirty="0"/>
              <a:t>Emergency relief proceedings to be </a:t>
            </a:r>
            <a:r>
              <a:rPr lang="en-US" dirty="0" smtClean="0"/>
              <a:t>terminated </a:t>
            </a:r>
            <a:r>
              <a:rPr lang="en-US" dirty="0"/>
              <a:t>if (expedited) arbitration is not commenced within 30 days </a:t>
            </a:r>
          </a:p>
          <a:p>
            <a:r>
              <a:rPr lang="en-US" dirty="0"/>
              <a:t>Upon request by a party, the tribunal may revoke any measure ordered by the emergency arbitrator </a:t>
            </a:r>
          </a:p>
          <a:p>
            <a:r>
              <a:rPr lang="en-US" dirty="0"/>
              <a:t>Schedule of Fees: Initial deposit of USD 10,000; emergency arbitrators’ fees capped at USD 20,000 </a:t>
            </a:r>
          </a:p>
          <a:p>
            <a:pPr>
              <a:buNone/>
            </a:pPr>
            <a:endParaRPr lang="en-US" dirty="0"/>
          </a:p>
        </p:txBody>
      </p:sp>
      <p:sp>
        <p:nvSpPr>
          <p:cNvPr id="4" name="Slide Number Placeholder 3"/>
          <p:cNvSpPr>
            <a:spLocks noGrp="1"/>
          </p:cNvSpPr>
          <p:nvPr>
            <p:ph type="sldNum" sz="quarter" idx="10"/>
          </p:nvPr>
        </p:nvSpPr>
        <p:spPr/>
        <p:txBody>
          <a:bodyPr/>
          <a:lstStyle/>
          <a:p>
            <a:fld id="{F71AE443-A80D-41C8-961F-CDBA7CE937EF}" type="slidenum">
              <a:rPr lang="en-US" smtClean="0"/>
              <a:pPr/>
              <a:t>12</a:t>
            </a:fld>
            <a:endParaRPr lang="en-US"/>
          </a:p>
        </p:txBody>
      </p:sp>
    </p:spTree>
    <p:extLst>
      <p:ext uri="{BB962C8B-B14F-4D97-AF65-F5344CB8AC3E}">
        <p14:creationId xmlns:p14="http://schemas.microsoft.com/office/powerpoint/2010/main" val="214048921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139" y="29817"/>
            <a:ext cx="8915400" cy="1143000"/>
          </a:xfrm>
        </p:spPr>
        <p:txBody>
          <a:bodyPr/>
          <a:lstStyle/>
          <a:p>
            <a:r>
              <a:rPr lang="en-US" dirty="0"/>
              <a:t>WIPO Emergency Relief </a:t>
            </a:r>
            <a:r>
              <a:rPr lang="en-US" dirty="0" smtClean="0"/>
              <a:t>Proceedings (2)</a:t>
            </a:r>
            <a:endParaRPr lang="en-US" dirty="0"/>
          </a:p>
        </p:txBody>
      </p:sp>
      <p:sp>
        <p:nvSpPr>
          <p:cNvPr id="3" name="Content Placeholder 2"/>
          <p:cNvSpPr>
            <a:spLocks noGrp="1"/>
          </p:cNvSpPr>
          <p:nvPr>
            <p:ph idx="1"/>
          </p:nvPr>
        </p:nvSpPr>
        <p:spPr>
          <a:xfrm>
            <a:off x="533400" y="1219200"/>
            <a:ext cx="8915400" cy="5105400"/>
          </a:xfrm>
        </p:spPr>
        <p:txBody>
          <a:bodyPr>
            <a:normAutofit fontScale="85000" lnSpcReduction="20000"/>
          </a:bodyPr>
          <a:lstStyle/>
          <a:p>
            <a:pPr marL="0" indent="0">
              <a:buNone/>
            </a:pPr>
            <a:r>
              <a:rPr lang="en-US" b="1" dirty="0" smtClean="0"/>
              <a:t>Article </a:t>
            </a:r>
            <a:r>
              <a:rPr lang="en-US" b="1" dirty="0"/>
              <a:t>49 – Emergency Relief </a:t>
            </a:r>
            <a:r>
              <a:rPr lang="en-US" b="1" dirty="0" smtClean="0"/>
              <a:t>Proceedings</a:t>
            </a:r>
          </a:p>
          <a:p>
            <a:pPr marL="0" indent="0">
              <a:buNone/>
            </a:pPr>
            <a:r>
              <a:rPr lang="en-US" b="1" i="1" dirty="0" smtClean="0"/>
              <a:t> </a:t>
            </a:r>
            <a:endParaRPr lang="en-US" dirty="0"/>
          </a:p>
          <a:p>
            <a:r>
              <a:rPr lang="en-US" dirty="0" smtClean="0"/>
              <a:t>(</a:t>
            </a:r>
            <a:r>
              <a:rPr lang="en-US" dirty="0"/>
              <a:t>a) Unless otherwise agreed by the parties, the provisions of this Article shall apply to arbitrations conducted under Arbitration Agreements entered on or after June 1, 2014. </a:t>
            </a:r>
          </a:p>
          <a:p>
            <a:r>
              <a:rPr lang="en-US" dirty="0"/>
              <a:t>(b) A party seeking urgent interim relief prior to the establishment of the Tribunal may submit a request for such emergency relief to the Center. </a:t>
            </a:r>
            <a:r>
              <a:rPr lang="en-US" u="sng" dirty="0"/>
              <a:t>The request for emergency relief shall include the particulars set out in Article 9 (ii) to (iv), as well as a statement of the interim measures sought and the reasons why such relief is needed on an emergency basis. </a:t>
            </a:r>
            <a:r>
              <a:rPr lang="en-US" dirty="0"/>
              <a:t>The Center shall inform the other party of the receipt of the request for emergency relief. </a:t>
            </a:r>
          </a:p>
          <a:p>
            <a:r>
              <a:rPr lang="en-US" dirty="0"/>
              <a:t>(c) The date of commencement of the emergency relief proceedings shall be the date on which the request referred to in paragraph (b) is received by the Center. </a:t>
            </a:r>
          </a:p>
          <a:p>
            <a:r>
              <a:rPr lang="en-US" dirty="0"/>
              <a:t>(d) The request for emergency relief shall be subject to proof of payment of the administration fee and of the initial deposit of the emergency arbitrator’s fees in accordance with the Schedule of Fees applicable on the date of commencement of the emergency relief proceedings. </a:t>
            </a:r>
          </a:p>
        </p:txBody>
      </p:sp>
      <p:sp>
        <p:nvSpPr>
          <p:cNvPr id="4" name="Slide Number Placeholder 3"/>
          <p:cNvSpPr>
            <a:spLocks noGrp="1"/>
          </p:cNvSpPr>
          <p:nvPr>
            <p:ph type="sldNum" sz="quarter" idx="10"/>
          </p:nvPr>
        </p:nvSpPr>
        <p:spPr/>
        <p:txBody>
          <a:bodyPr/>
          <a:lstStyle/>
          <a:p>
            <a:fld id="{F71AE443-A80D-41C8-961F-CDBA7CE937EF}" type="slidenum">
              <a:rPr lang="en-US" smtClean="0"/>
              <a:pPr/>
              <a:t>13</a:t>
            </a:fld>
            <a:endParaRPr lang="en-US"/>
          </a:p>
        </p:txBody>
      </p:sp>
    </p:spTree>
    <p:extLst>
      <p:ext uri="{BB962C8B-B14F-4D97-AF65-F5344CB8AC3E}">
        <p14:creationId xmlns:p14="http://schemas.microsoft.com/office/powerpoint/2010/main" val="145695563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139" y="36444"/>
            <a:ext cx="8915400" cy="1143000"/>
          </a:xfrm>
        </p:spPr>
        <p:txBody>
          <a:bodyPr/>
          <a:lstStyle/>
          <a:p>
            <a:r>
              <a:rPr lang="en-US" dirty="0"/>
              <a:t>WIPO Emergency Relief </a:t>
            </a:r>
            <a:r>
              <a:rPr lang="en-US" dirty="0" smtClean="0"/>
              <a:t>Proceedings (3)</a:t>
            </a:r>
            <a:endParaRPr lang="en-US" dirty="0"/>
          </a:p>
        </p:txBody>
      </p:sp>
      <p:sp>
        <p:nvSpPr>
          <p:cNvPr id="3" name="Content Placeholder 2"/>
          <p:cNvSpPr>
            <a:spLocks noGrp="1"/>
          </p:cNvSpPr>
          <p:nvPr>
            <p:ph idx="1"/>
          </p:nvPr>
        </p:nvSpPr>
        <p:spPr>
          <a:xfrm>
            <a:off x="533400" y="1219200"/>
            <a:ext cx="8915400" cy="5105400"/>
          </a:xfrm>
        </p:spPr>
        <p:txBody>
          <a:bodyPr>
            <a:normAutofit fontScale="77500" lnSpcReduction="20000"/>
          </a:bodyPr>
          <a:lstStyle/>
          <a:p>
            <a:pPr marL="0" indent="0">
              <a:buNone/>
            </a:pPr>
            <a:r>
              <a:rPr lang="en-US" sz="2600" b="1" dirty="0" smtClean="0"/>
              <a:t>Article </a:t>
            </a:r>
            <a:r>
              <a:rPr lang="en-US" sz="2600" b="1" dirty="0"/>
              <a:t>49 – Emergency Relief </a:t>
            </a:r>
            <a:r>
              <a:rPr lang="en-US" sz="2600" b="1" dirty="0" smtClean="0"/>
              <a:t>Proceedings (continued)</a:t>
            </a:r>
          </a:p>
          <a:p>
            <a:pPr marL="0" indent="0">
              <a:buNone/>
            </a:pPr>
            <a:endParaRPr lang="en-US" dirty="0"/>
          </a:p>
          <a:p>
            <a:r>
              <a:rPr lang="en-US" dirty="0"/>
              <a:t>(e) Upon receipt of the request for emergency relief, the Center shall </a:t>
            </a:r>
            <a:r>
              <a:rPr lang="en-US" u="sng" dirty="0"/>
              <a:t>promptly, normally within 2 days, appoint a sole emergency arbitrator</a:t>
            </a:r>
            <a:r>
              <a:rPr lang="en-US" dirty="0"/>
              <a:t>. Articles 22 to 29 shall apply mutatis mutandis whereby the periods of time referred to in Articles 25 and 26 shall be 3 days. </a:t>
            </a:r>
          </a:p>
          <a:p>
            <a:r>
              <a:rPr lang="en-US" dirty="0"/>
              <a:t>(f) The emergency arbitrator shall have the powers vested in the Tribunal under Article 36 (a) and (b), including the </a:t>
            </a:r>
            <a:r>
              <a:rPr lang="en-US" u="sng" dirty="0"/>
              <a:t>authority to determine its own jurisdiction</a:t>
            </a:r>
            <a:r>
              <a:rPr lang="en-US" dirty="0"/>
              <a:t>. Article 36 (e) shall apply mutatis mutandis. </a:t>
            </a:r>
          </a:p>
          <a:p>
            <a:r>
              <a:rPr lang="en-US" dirty="0"/>
              <a:t>(g) The emergency arbitrator may conduct the proceedings in such manner as it considers appropriate, taking due account of the urgency of the request. The emergency arbitrator shall ensure that each party is given a </a:t>
            </a:r>
            <a:r>
              <a:rPr lang="en-US" u="sng" dirty="0"/>
              <a:t>fair opportunity to present its case</a:t>
            </a:r>
            <a:r>
              <a:rPr lang="en-US" dirty="0"/>
              <a:t>. The emergency arbitrator may provide for proceedings </a:t>
            </a:r>
            <a:r>
              <a:rPr lang="en-US" u="sng" dirty="0"/>
              <a:t>by telephone conference or on written submissions as alternatives to a hearing</a:t>
            </a:r>
            <a:r>
              <a:rPr lang="en-US" dirty="0"/>
              <a:t>. </a:t>
            </a:r>
          </a:p>
          <a:p>
            <a:r>
              <a:rPr lang="en-US" dirty="0"/>
              <a:t>(h) If the parties have agreed upon the place of arbitration, that place shall be the place of the emergency relief proceedings. In the absence of such agreement, the place of the emergency relief proceedings shall be decided by the Center, taking into consideration any observations made by the parties and the circumstances of the emergency relief proceeding. </a:t>
            </a:r>
          </a:p>
        </p:txBody>
      </p:sp>
      <p:sp>
        <p:nvSpPr>
          <p:cNvPr id="4" name="Slide Number Placeholder 3"/>
          <p:cNvSpPr>
            <a:spLocks noGrp="1"/>
          </p:cNvSpPr>
          <p:nvPr>
            <p:ph type="sldNum" sz="quarter" idx="10"/>
          </p:nvPr>
        </p:nvSpPr>
        <p:spPr/>
        <p:txBody>
          <a:bodyPr/>
          <a:lstStyle/>
          <a:p>
            <a:fld id="{F71AE443-A80D-41C8-961F-CDBA7CE937EF}" type="slidenum">
              <a:rPr lang="en-US" smtClean="0"/>
              <a:pPr/>
              <a:t>14</a:t>
            </a:fld>
            <a:endParaRPr lang="en-US"/>
          </a:p>
        </p:txBody>
      </p:sp>
    </p:spTree>
    <p:extLst>
      <p:ext uri="{BB962C8B-B14F-4D97-AF65-F5344CB8AC3E}">
        <p14:creationId xmlns:p14="http://schemas.microsoft.com/office/powerpoint/2010/main" val="83099247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9817"/>
            <a:ext cx="8915400" cy="1143000"/>
          </a:xfrm>
        </p:spPr>
        <p:txBody>
          <a:bodyPr/>
          <a:lstStyle/>
          <a:p>
            <a:r>
              <a:rPr lang="en-US" dirty="0"/>
              <a:t>WIPO Emergency Relief </a:t>
            </a:r>
            <a:r>
              <a:rPr lang="en-US" dirty="0" smtClean="0"/>
              <a:t>Proceedings (4)</a:t>
            </a:r>
            <a:endParaRPr lang="en-US" dirty="0"/>
          </a:p>
        </p:txBody>
      </p:sp>
      <p:sp>
        <p:nvSpPr>
          <p:cNvPr id="3" name="Content Placeholder 2"/>
          <p:cNvSpPr>
            <a:spLocks noGrp="1"/>
          </p:cNvSpPr>
          <p:nvPr>
            <p:ph idx="1"/>
          </p:nvPr>
        </p:nvSpPr>
        <p:spPr>
          <a:xfrm>
            <a:off x="533400" y="1219200"/>
            <a:ext cx="8915400" cy="5105400"/>
          </a:xfrm>
        </p:spPr>
        <p:txBody>
          <a:bodyPr>
            <a:normAutofit fontScale="70000" lnSpcReduction="20000"/>
          </a:bodyPr>
          <a:lstStyle/>
          <a:p>
            <a:pPr marL="0" indent="0">
              <a:buNone/>
            </a:pPr>
            <a:r>
              <a:rPr lang="en-US" sz="2900" b="1" dirty="0" smtClean="0"/>
              <a:t>Article </a:t>
            </a:r>
            <a:r>
              <a:rPr lang="en-US" sz="2900" b="1" dirty="0"/>
              <a:t>49 – Emergency Relief </a:t>
            </a:r>
            <a:r>
              <a:rPr lang="en-US" sz="2900" b="1" dirty="0" smtClean="0"/>
              <a:t>Proceedings (continued)</a:t>
            </a:r>
          </a:p>
          <a:p>
            <a:pPr marL="0" indent="0">
              <a:buNone/>
            </a:pPr>
            <a:endParaRPr lang="en-US" dirty="0"/>
          </a:p>
          <a:p>
            <a:r>
              <a:rPr lang="en-US" sz="2600" dirty="0" smtClean="0"/>
              <a:t>(</a:t>
            </a:r>
            <a:r>
              <a:rPr lang="en-US" sz="2600" dirty="0" err="1"/>
              <a:t>i</a:t>
            </a:r>
            <a:r>
              <a:rPr lang="en-US" sz="2600" dirty="0"/>
              <a:t>) The emergency arbitrator may order </a:t>
            </a:r>
            <a:r>
              <a:rPr lang="en-US" sz="2600" u="sng" dirty="0"/>
              <a:t>any interim measure it deems necessary</a:t>
            </a:r>
            <a:r>
              <a:rPr lang="en-US" sz="2600" dirty="0"/>
              <a:t>. The emergency arbitrator may make the granting of such orders subject to </a:t>
            </a:r>
            <a:r>
              <a:rPr lang="en-US" sz="2600" u="sng" dirty="0"/>
              <a:t>appropriate security </a:t>
            </a:r>
            <a:r>
              <a:rPr lang="en-US" sz="2600" dirty="0"/>
              <a:t>being furnished by the requesting party. Article 48 (c) and (d) shall apply mutatis mutandis. Upon request, the </a:t>
            </a:r>
            <a:r>
              <a:rPr lang="en-US" sz="2600" u="sng" dirty="0"/>
              <a:t>emergency arbitrator may modify or terminate the order. </a:t>
            </a:r>
          </a:p>
          <a:p>
            <a:r>
              <a:rPr lang="en-US" sz="2600" dirty="0"/>
              <a:t>(j) The emergency arbitrator shall </a:t>
            </a:r>
            <a:r>
              <a:rPr lang="en-US" sz="2600" u="sng" dirty="0"/>
              <a:t>terminate emergency relief proceedings if arbitration is not commenced within 30 days </a:t>
            </a:r>
            <a:r>
              <a:rPr lang="en-US" sz="2600" dirty="0"/>
              <a:t>from the date of commencement of the emergency relief proceedings. </a:t>
            </a:r>
          </a:p>
          <a:p>
            <a:r>
              <a:rPr lang="en-US" sz="2600" dirty="0"/>
              <a:t>(k) The </a:t>
            </a:r>
            <a:r>
              <a:rPr lang="en-US" sz="2600" u="sng" dirty="0"/>
              <a:t>costs of the emergency relief proceedings shall be initially fixed and apportioned by the emergency arbitrator</a:t>
            </a:r>
            <a:r>
              <a:rPr lang="en-US" sz="2600" dirty="0"/>
              <a:t> in consultation with the Center, in accordance with the Schedule of Fees applicable on the date of commencement of the emergency relief proceedings, </a:t>
            </a:r>
            <a:r>
              <a:rPr lang="en-US" sz="2600" u="sng" dirty="0"/>
              <a:t>subject to the Tribunal’s power to make a final determination</a:t>
            </a:r>
            <a:r>
              <a:rPr lang="en-US" sz="2600" dirty="0"/>
              <a:t> of the apportionment of such costs under Article 73(c). </a:t>
            </a:r>
          </a:p>
          <a:p>
            <a:r>
              <a:rPr lang="en-US" sz="2600" dirty="0"/>
              <a:t>(l) Unless otherwise agreed by the parties, the emergency arbitrator may not act as an arbitrator in any arbitration relating to the dispute. </a:t>
            </a:r>
          </a:p>
          <a:p>
            <a:r>
              <a:rPr lang="en-US" sz="2600" dirty="0"/>
              <a:t>(m) The emergency arbitrator shall have </a:t>
            </a:r>
            <a:r>
              <a:rPr lang="en-US" sz="2600" u="sng" dirty="0"/>
              <a:t>no further powers to act once the Tribunal is established</a:t>
            </a:r>
            <a:r>
              <a:rPr lang="en-US" sz="2600" dirty="0"/>
              <a:t>. Upon request by a party, </a:t>
            </a:r>
            <a:r>
              <a:rPr lang="en-US" sz="2600" u="sng" dirty="0"/>
              <a:t>the Tribunal may modify or terminate any measure ordered by the emergency arbitrator</a:t>
            </a:r>
            <a:r>
              <a:rPr lang="en-US" sz="2600" u="sng" dirty="0" smtClean="0"/>
              <a:t>.</a:t>
            </a:r>
            <a:endParaRPr lang="en-US" sz="2600" u="sng" dirty="0"/>
          </a:p>
        </p:txBody>
      </p:sp>
      <p:sp>
        <p:nvSpPr>
          <p:cNvPr id="4" name="Slide Number Placeholder 3"/>
          <p:cNvSpPr>
            <a:spLocks noGrp="1"/>
          </p:cNvSpPr>
          <p:nvPr>
            <p:ph type="sldNum" sz="quarter" idx="10"/>
          </p:nvPr>
        </p:nvSpPr>
        <p:spPr/>
        <p:txBody>
          <a:bodyPr/>
          <a:lstStyle/>
          <a:p>
            <a:fld id="{F71AE443-A80D-41C8-961F-CDBA7CE937EF}" type="slidenum">
              <a:rPr lang="en-US" smtClean="0"/>
              <a:pPr/>
              <a:t>15</a:t>
            </a:fld>
            <a:endParaRPr lang="en-US"/>
          </a:p>
        </p:txBody>
      </p:sp>
    </p:spTree>
    <p:extLst>
      <p:ext uri="{BB962C8B-B14F-4D97-AF65-F5344CB8AC3E}">
        <p14:creationId xmlns:p14="http://schemas.microsoft.com/office/powerpoint/2010/main" val="327876238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5300" y="304800"/>
            <a:ext cx="8915400" cy="1143000"/>
          </a:xfr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a:lnSpc>
                <a:spcPct val="80000"/>
              </a:lnSpc>
            </a:pPr>
            <a:r>
              <a:rPr lang="en-US" dirty="0"/>
              <a:t>Enforcement of an Emergency Arbitrator’s Order or Award</a:t>
            </a:r>
            <a:endParaRPr lang="en-SG" dirty="0"/>
          </a:p>
        </p:txBody>
      </p:sp>
      <p:sp>
        <p:nvSpPr>
          <p:cNvPr id="3" name="Content Placeholder 2"/>
          <p:cNvSpPr>
            <a:spLocks noGrp="1"/>
          </p:cNvSpPr>
          <p:nvPr>
            <p:ph idx="1"/>
          </p:nvPr>
        </p:nvSpPr>
        <p:spPr>
          <a:xfrm>
            <a:off x="533400" y="1600200"/>
            <a:ext cx="8915400" cy="4124325"/>
          </a:xfrm>
        </p:spPr>
        <p:txBody>
          <a:bodyPr/>
          <a:lstStyle/>
          <a:p>
            <a:r>
              <a:rPr lang="en-US" dirty="0" smtClean="0"/>
              <a:t>Some jurisdictions have enacted specific legislation to support EA relief e.g. Singapore</a:t>
            </a:r>
          </a:p>
          <a:p>
            <a:r>
              <a:rPr lang="en-US" dirty="0" smtClean="0"/>
              <a:t>Statistics appear to show voluntary compliance</a:t>
            </a:r>
          </a:p>
          <a:p>
            <a:r>
              <a:rPr lang="en-US" dirty="0" smtClean="0"/>
              <a:t>“Orders” and “Awards” may be enforceable under the laws of some countries by the courts</a:t>
            </a:r>
          </a:p>
          <a:p>
            <a:r>
              <a:rPr lang="en-US" dirty="0" smtClean="0"/>
              <a:t>Is </a:t>
            </a:r>
            <a:r>
              <a:rPr lang="en-US" dirty="0"/>
              <a:t>an EA’s award enforceable under the NY Convention</a:t>
            </a:r>
            <a:r>
              <a:rPr lang="en-US" dirty="0" smtClean="0"/>
              <a:t>? Element of finality?</a:t>
            </a:r>
            <a:endParaRPr lang="en-US" dirty="0"/>
          </a:p>
          <a:p>
            <a:endParaRPr lang="en-SG" dirty="0"/>
          </a:p>
        </p:txBody>
      </p:sp>
      <p:sp>
        <p:nvSpPr>
          <p:cNvPr id="4" name="Slide Number Placeholder 3"/>
          <p:cNvSpPr>
            <a:spLocks noGrp="1"/>
          </p:cNvSpPr>
          <p:nvPr>
            <p:ph type="sldNum" sz="quarter" idx="10"/>
          </p:nvPr>
        </p:nvSpPr>
        <p:spPr/>
        <p:txBody>
          <a:bodyPr/>
          <a:lstStyle/>
          <a:p>
            <a:fld id="{F71AE443-A80D-41C8-961F-CDBA7CE937EF}" type="slidenum">
              <a:rPr lang="en-US" smtClean="0"/>
              <a:pPr/>
              <a:t>16</a:t>
            </a:fld>
            <a:endParaRPr lang="en-US"/>
          </a:p>
        </p:txBody>
      </p:sp>
    </p:spTree>
    <p:extLst>
      <p:ext uri="{BB962C8B-B14F-4D97-AF65-F5344CB8AC3E}">
        <p14:creationId xmlns:p14="http://schemas.microsoft.com/office/powerpoint/2010/main" val="19690911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pPr>
              <a:defRPr/>
            </a:pPr>
            <a:fld id="{5099AB45-BEA3-49F4-8B3F-A5061772E4C9}" type="slidenum">
              <a:rPr lang="en-US" smtClean="0"/>
              <a:pPr>
                <a:defRPr/>
              </a:pPr>
              <a:t>17</a:t>
            </a:fld>
            <a:endParaRPr lang="en-US"/>
          </a:p>
        </p:txBody>
      </p:sp>
      <p:sp>
        <p:nvSpPr>
          <p:cNvPr id="5" name="Rectangle 2"/>
          <p:cNvSpPr txBox="1">
            <a:spLocks noChangeArrowheads="1"/>
          </p:cNvSpPr>
          <p:nvPr/>
        </p:nvSpPr>
        <p:spPr bwMode="auto">
          <a:xfrm>
            <a:off x="504450" y="1772816"/>
            <a:ext cx="8897099" cy="27363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3600">
                <a:solidFill>
                  <a:srgbClr val="70899B"/>
                </a:solidFill>
                <a:latin typeface="+mj-lt"/>
                <a:ea typeface="+mj-ea"/>
                <a:cs typeface="+mj-cs"/>
              </a:defRPr>
            </a:lvl1pPr>
            <a:lvl2pPr algn="l" rtl="0" eaLnBrk="0" fontAlgn="base" hangingPunct="0">
              <a:spcBef>
                <a:spcPct val="0"/>
              </a:spcBef>
              <a:spcAft>
                <a:spcPct val="0"/>
              </a:spcAft>
              <a:defRPr sz="3600">
                <a:solidFill>
                  <a:srgbClr val="70899B"/>
                </a:solidFill>
                <a:latin typeface="Arial" charset="0"/>
                <a:cs typeface="Arial" charset="0"/>
              </a:defRPr>
            </a:lvl2pPr>
            <a:lvl3pPr algn="l" rtl="0" eaLnBrk="0" fontAlgn="base" hangingPunct="0">
              <a:spcBef>
                <a:spcPct val="0"/>
              </a:spcBef>
              <a:spcAft>
                <a:spcPct val="0"/>
              </a:spcAft>
              <a:defRPr sz="3600">
                <a:solidFill>
                  <a:srgbClr val="70899B"/>
                </a:solidFill>
                <a:latin typeface="Arial" charset="0"/>
                <a:cs typeface="Arial" charset="0"/>
              </a:defRPr>
            </a:lvl3pPr>
            <a:lvl4pPr algn="l" rtl="0" eaLnBrk="0" fontAlgn="base" hangingPunct="0">
              <a:spcBef>
                <a:spcPct val="0"/>
              </a:spcBef>
              <a:spcAft>
                <a:spcPct val="0"/>
              </a:spcAft>
              <a:defRPr sz="3600">
                <a:solidFill>
                  <a:srgbClr val="70899B"/>
                </a:solidFill>
                <a:latin typeface="Arial" charset="0"/>
                <a:cs typeface="Arial" charset="0"/>
              </a:defRPr>
            </a:lvl4pPr>
            <a:lvl5pPr algn="l" rtl="0" eaLnBrk="0" fontAlgn="base" hangingPunct="0">
              <a:spcBef>
                <a:spcPct val="0"/>
              </a:spcBef>
              <a:spcAft>
                <a:spcPct val="0"/>
              </a:spcAft>
              <a:defRPr sz="3600">
                <a:solidFill>
                  <a:srgbClr val="70899B"/>
                </a:solidFill>
                <a:latin typeface="Arial" charset="0"/>
                <a:cs typeface="Arial" charset="0"/>
              </a:defRPr>
            </a:lvl5pPr>
            <a:lvl6pPr marL="457200" algn="l" rtl="0" fontAlgn="base">
              <a:spcBef>
                <a:spcPct val="0"/>
              </a:spcBef>
              <a:spcAft>
                <a:spcPct val="0"/>
              </a:spcAft>
              <a:defRPr sz="3600">
                <a:solidFill>
                  <a:srgbClr val="70899B"/>
                </a:solidFill>
                <a:latin typeface="Arial" charset="0"/>
                <a:cs typeface="Arial" charset="0"/>
              </a:defRPr>
            </a:lvl6pPr>
            <a:lvl7pPr marL="914400" algn="l" rtl="0" fontAlgn="base">
              <a:spcBef>
                <a:spcPct val="0"/>
              </a:spcBef>
              <a:spcAft>
                <a:spcPct val="0"/>
              </a:spcAft>
              <a:defRPr sz="3600">
                <a:solidFill>
                  <a:srgbClr val="70899B"/>
                </a:solidFill>
                <a:latin typeface="Arial" charset="0"/>
                <a:cs typeface="Arial" charset="0"/>
              </a:defRPr>
            </a:lvl7pPr>
            <a:lvl8pPr marL="1371600" algn="l" rtl="0" fontAlgn="base">
              <a:spcBef>
                <a:spcPct val="0"/>
              </a:spcBef>
              <a:spcAft>
                <a:spcPct val="0"/>
              </a:spcAft>
              <a:defRPr sz="3600">
                <a:solidFill>
                  <a:srgbClr val="70899B"/>
                </a:solidFill>
                <a:latin typeface="Arial" charset="0"/>
                <a:cs typeface="Arial" charset="0"/>
              </a:defRPr>
            </a:lvl8pPr>
            <a:lvl9pPr marL="1828800" algn="l" rtl="0" fontAlgn="base">
              <a:spcBef>
                <a:spcPct val="0"/>
              </a:spcBef>
              <a:spcAft>
                <a:spcPct val="0"/>
              </a:spcAft>
              <a:defRPr sz="3600">
                <a:solidFill>
                  <a:srgbClr val="70899B"/>
                </a:solidFill>
                <a:latin typeface="Arial" charset="0"/>
                <a:cs typeface="Arial" charset="0"/>
              </a:defRPr>
            </a:lvl9pPr>
          </a:lstStyle>
          <a:p>
            <a:pPr algn="ctr">
              <a:spcBef>
                <a:spcPts val="3000"/>
              </a:spcBef>
              <a:spcAft>
                <a:spcPts val="1200"/>
              </a:spcAft>
            </a:pPr>
            <a:r>
              <a:rPr lang="en-US" altLang="en-US" sz="3200" b="1" kern="0" smtClean="0"/>
              <a:t/>
            </a:r>
            <a:br>
              <a:rPr lang="en-US" altLang="en-US" sz="3200" b="1" kern="0" smtClean="0"/>
            </a:br>
            <a:r>
              <a:rPr lang="en-US" altLang="en-US" sz="3200" b="1" kern="0" smtClean="0"/>
              <a:t/>
            </a:r>
            <a:br>
              <a:rPr lang="en-US" altLang="en-US" sz="3200" b="1" kern="0" smtClean="0"/>
            </a:br>
            <a:r>
              <a:rPr lang="en-US" altLang="en-US" sz="3200" b="1" kern="0" smtClean="0"/>
              <a:t>THANK YOU</a:t>
            </a:r>
            <a:r>
              <a:rPr lang="en-US" altLang="en-US" sz="3200" kern="0" smtClean="0"/>
              <a:t/>
            </a:r>
            <a:br>
              <a:rPr lang="en-US" altLang="en-US" sz="3200" kern="0" smtClean="0"/>
            </a:br>
            <a:r>
              <a:rPr lang="en-US" altLang="en-US" sz="3200" kern="0" smtClean="0"/>
              <a:t/>
            </a:r>
            <a:br>
              <a:rPr lang="en-US" altLang="en-US" sz="3200" kern="0" smtClean="0"/>
            </a:br>
            <a:r>
              <a:rPr lang="en-US" altLang="en-US" sz="3200" kern="0" smtClean="0"/>
              <a:t>Richard Tan, Chartered Arbitrator, Singapore</a:t>
            </a:r>
            <a:br>
              <a:rPr lang="en-US" altLang="en-US" sz="3200" kern="0" smtClean="0"/>
            </a:br>
            <a:r>
              <a:rPr lang="en-US" altLang="en-US" sz="3200" kern="0" smtClean="0"/>
              <a:t>Independent Arbitrator</a:t>
            </a:r>
            <a:br>
              <a:rPr lang="en-US" altLang="en-US" sz="3200" kern="0" smtClean="0"/>
            </a:br>
            <a:r>
              <a:rPr lang="en-US" altLang="en-US" sz="3200" kern="0" smtClean="0"/>
              <a:t>Consultant, Morgan Lewis Stamford</a:t>
            </a:r>
            <a:br>
              <a:rPr lang="en-US" altLang="en-US" sz="3200" kern="0" smtClean="0"/>
            </a:br>
            <a:r>
              <a:rPr lang="en-US" altLang="en-US" sz="3200" kern="0" smtClean="0"/>
              <a:t>email: richard.tan@rtanarbitrators.com </a:t>
            </a:r>
            <a:br>
              <a:rPr lang="en-US" altLang="en-US" sz="3200" kern="0" smtClean="0"/>
            </a:br>
            <a:r>
              <a:rPr lang="en-US" altLang="en-US" sz="2800" b="1" kern="0" smtClean="0"/>
              <a:t> </a:t>
            </a:r>
            <a:br>
              <a:rPr lang="en-US" altLang="en-US" sz="2800" b="1" kern="0" smtClean="0"/>
            </a:br>
            <a:endParaRPr lang="en-US" altLang="en-US" sz="2800" kern="0" dirty="0" smtClean="0"/>
          </a:p>
        </p:txBody>
      </p:sp>
    </p:spTree>
    <p:extLst>
      <p:ext uri="{BB962C8B-B14F-4D97-AF65-F5344CB8AC3E}">
        <p14:creationId xmlns:p14="http://schemas.microsoft.com/office/powerpoint/2010/main" val="41146368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Interim </a:t>
            </a:r>
            <a:r>
              <a:rPr lang="en-US" dirty="0" smtClean="0"/>
              <a:t>Measures (1) </a:t>
            </a:r>
            <a:endParaRPr lang="en-SG" dirty="0"/>
          </a:p>
        </p:txBody>
      </p:sp>
      <p:sp>
        <p:nvSpPr>
          <p:cNvPr id="3" name="Content Placeholder 2"/>
          <p:cNvSpPr>
            <a:spLocks noGrp="1"/>
          </p:cNvSpPr>
          <p:nvPr>
            <p:ph idx="1"/>
          </p:nvPr>
        </p:nvSpPr>
        <p:spPr>
          <a:xfrm>
            <a:off x="543425" y="1143000"/>
            <a:ext cx="8915400" cy="5105400"/>
          </a:xfrm>
        </p:spPr>
        <p:txBody>
          <a:bodyPr/>
          <a:lstStyle/>
          <a:p>
            <a:r>
              <a:rPr lang="en-US" sz="2000" dirty="0" smtClean="0"/>
              <a:t>Interim Measure of protection - a </a:t>
            </a:r>
            <a:r>
              <a:rPr lang="en-US" sz="2000" dirty="0"/>
              <a:t>temporary measure that is granted to protect the legitimate interests of a party during an arbitration before the hearing or final award</a:t>
            </a:r>
          </a:p>
          <a:p>
            <a:pPr lvl="1"/>
            <a:r>
              <a:rPr lang="en-US" sz="1800" dirty="0"/>
              <a:t>Terminology: “interim measures of protection” (WIPO Rules, Model Law and UNCITRAL Rules), “interim or conservatory measures” (ICC Rules) or “provisional measures”</a:t>
            </a:r>
          </a:p>
          <a:p>
            <a:r>
              <a:rPr lang="en-US" sz="2000" dirty="0"/>
              <a:t>Maintaining or restoring the status quo pending the determination of the dispute (</a:t>
            </a:r>
            <a:r>
              <a:rPr lang="en-US" sz="2000" dirty="0" smtClean="0"/>
              <a:t>e.g. </a:t>
            </a:r>
            <a:r>
              <a:rPr lang="en-US" sz="2000" dirty="0"/>
              <a:t>restraining a breach of contract)</a:t>
            </a:r>
          </a:p>
          <a:p>
            <a:r>
              <a:rPr lang="en-US" sz="2000" dirty="0"/>
              <a:t>Taking action that would prevent or refrain from taking action that is likely to cause current or imminent harm or prejudice to the arbitral process itself</a:t>
            </a:r>
          </a:p>
          <a:p>
            <a:r>
              <a:rPr lang="en-US" sz="2000" dirty="0"/>
              <a:t>Providing a means of preserving assets out of which a subsequent award may be satisfied (</a:t>
            </a:r>
            <a:r>
              <a:rPr lang="en-US" sz="2000" dirty="0" smtClean="0"/>
              <a:t>e.g. </a:t>
            </a:r>
            <a:r>
              <a:rPr lang="en-US" sz="2000" dirty="0" err="1"/>
              <a:t>Mareva</a:t>
            </a:r>
            <a:r>
              <a:rPr lang="en-US" sz="2000" dirty="0"/>
              <a:t> or freezing injunctions)</a:t>
            </a:r>
          </a:p>
          <a:p>
            <a:r>
              <a:rPr lang="en-US" sz="2000" dirty="0"/>
              <a:t>Preserving evidence that may be relevant or material to the resolution of the </a:t>
            </a:r>
            <a:r>
              <a:rPr lang="en-US" sz="2000" dirty="0" smtClean="0"/>
              <a:t>dispute</a:t>
            </a:r>
          </a:p>
          <a:p>
            <a:r>
              <a:rPr lang="en-US" sz="2000" dirty="0"/>
              <a:t>Security for Costs and/or Claim</a:t>
            </a:r>
          </a:p>
          <a:p>
            <a:pPr marL="0" indent="0">
              <a:buNone/>
            </a:pPr>
            <a:endParaRPr lang="en-US" sz="2000" dirty="0"/>
          </a:p>
          <a:p>
            <a:endParaRPr lang="en-SG" dirty="0"/>
          </a:p>
        </p:txBody>
      </p:sp>
      <p:sp>
        <p:nvSpPr>
          <p:cNvPr id="4" name="Slide Number Placeholder 3"/>
          <p:cNvSpPr>
            <a:spLocks noGrp="1"/>
          </p:cNvSpPr>
          <p:nvPr>
            <p:ph type="sldNum" sz="quarter" idx="10"/>
          </p:nvPr>
        </p:nvSpPr>
        <p:spPr/>
        <p:txBody>
          <a:bodyPr/>
          <a:lstStyle/>
          <a:p>
            <a:fld id="{F71AE443-A80D-41C8-961F-CDBA7CE937EF}" type="slidenum">
              <a:rPr lang="en-US" smtClean="0"/>
              <a:pPr/>
              <a:t>2</a:t>
            </a:fld>
            <a:endParaRPr lang="en-US"/>
          </a:p>
        </p:txBody>
      </p:sp>
    </p:spTree>
    <p:extLst>
      <p:ext uri="{BB962C8B-B14F-4D97-AF65-F5344CB8AC3E}">
        <p14:creationId xmlns:p14="http://schemas.microsoft.com/office/powerpoint/2010/main" val="266355121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Interim </a:t>
            </a:r>
            <a:r>
              <a:rPr lang="en-US" dirty="0" smtClean="0"/>
              <a:t>Measures (2)</a:t>
            </a:r>
            <a:endParaRPr lang="en-SG" dirty="0"/>
          </a:p>
        </p:txBody>
      </p:sp>
      <p:sp>
        <p:nvSpPr>
          <p:cNvPr id="3" name="Content Placeholder 2"/>
          <p:cNvSpPr>
            <a:spLocks noGrp="1"/>
          </p:cNvSpPr>
          <p:nvPr>
            <p:ph idx="1"/>
          </p:nvPr>
        </p:nvSpPr>
        <p:spPr>
          <a:xfrm>
            <a:off x="533800" y="1362075"/>
            <a:ext cx="8915400" cy="5191125"/>
          </a:xfrm>
        </p:spPr>
        <p:txBody>
          <a:bodyPr/>
          <a:lstStyle/>
          <a:p>
            <a:pPr>
              <a:spcBef>
                <a:spcPts val="0"/>
              </a:spcBef>
            </a:pPr>
            <a:r>
              <a:rPr lang="en-US" dirty="0" smtClean="0"/>
              <a:t>Examples </a:t>
            </a:r>
            <a:r>
              <a:rPr lang="en-US" dirty="0"/>
              <a:t>of interim measures a party may need:</a:t>
            </a:r>
          </a:p>
          <a:p>
            <a:pPr marL="742950" lvl="2" indent="-342900">
              <a:spcBef>
                <a:spcPts val="0"/>
              </a:spcBef>
            </a:pPr>
            <a:r>
              <a:rPr lang="en-US" dirty="0">
                <a:ea typeface="+mn-ea"/>
              </a:rPr>
              <a:t>restraining a breach of contract (</a:t>
            </a:r>
            <a:r>
              <a:rPr lang="en-US" dirty="0" smtClean="0">
                <a:ea typeface="+mn-ea"/>
              </a:rPr>
              <a:t>e.g. </a:t>
            </a:r>
            <a:r>
              <a:rPr lang="en-US" dirty="0">
                <a:ea typeface="+mn-ea"/>
              </a:rPr>
              <a:t>call on a bond/guarantee)</a:t>
            </a:r>
          </a:p>
          <a:p>
            <a:pPr marL="742950" lvl="2" indent="-342900">
              <a:spcBef>
                <a:spcPts val="0"/>
              </a:spcBef>
            </a:pPr>
            <a:r>
              <a:rPr lang="en-US" dirty="0">
                <a:ea typeface="+mn-ea"/>
              </a:rPr>
              <a:t>restraining a breach of confidentiality</a:t>
            </a:r>
          </a:p>
          <a:p>
            <a:pPr marL="742950" lvl="2" indent="-342900">
              <a:spcBef>
                <a:spcPts val="0"/>
              </a:spcBef>
            </a:pPr>
            <a:r>
              <a:rPr lang="en-US" dirty="0">
                <a:ea typeface="+mn-ea"/>
              </a:rPr>
              <a:t>preserving evidence</a:t>
            </a:r>
          </a:p>
          <a:p>
            <a:pPr marL="742950" lvl="2" indent="-342900">
              <a:spcBef>
                <a:spcPts val="0"/>
              </a:spcBef>
            </a:pPr>
            <a:r>
              <a:rPr lang="en-US" dirty="0">
                <a:ea typeface="+mn-ea"/>
              </a:rPr>
              <a:t>inspecting property</a:t>
            </a:r>
          </a:p>
          <a:p>
            <a:pPr marL="742950" lvl="2" indent="-342900">
              <a:spcBef>
                <a:spcPts val="0"/>
              </a:spcBef>
            </a:pPr>
            <a:r>
              <a:rPr lang="en-US" dirty="0">
                <a:ea typeface="+mn-ea"/>
              </a:rPr>
              <a:t>selling deteriorating cargo</a:t>
            </a:r>
          </a:p>
          <a:p>
            <a:pPr marL="742950" lvl="2" indent="-342900">
              <a:spcBef>
                <a:spcPts val="0"/>
              </a:spcBef>
            </a:pPr>
            <a:r>
              <a:rPr lang="en-US" dirty="0">
                <a:ea typeface="+mn-ea"/>
              </a:rPr>
              <a:t>taking samples</a:t>
            </a:r>
          </a:p>
          <a:p>
            <a:pPr marL="742950" lvl="2" indent="-342900">
              <a:spcBef>
                <a:spcPts val="0"/>
              </a:spcBef>
            </a:pPr>
            <a:r>
              <a:rPr lang="en-US" dirty="0">
                <a:ea typeface="+mn-ea"/>
              </a:rPr>
              <a:t>preserving assets out of which an award might be satisfied (freezing or </a:t>
            </a:r>
            <a:r>
              <a:rPr lang="en-US" dirty="0" err="1">
                <a:ea typeface="+mn-ea"/>
              </a:rPr>
              <a:t>Mareva</a:t>
            </a:r>
            <a:r>
              <a:rPr lang="en-US" dirty="0">
                <a:ea typeface="+mn-ea"/>
              </a:rPr>
              <a:t> injunctions)</a:t>
            </a:r>
          </a:p>
          <a:p>
            <a:pPr marL="742950" lvl="2" indent="-342900">
              <a:spcBef>
                <a:spcPts val="0"/>
              </a:spcBef>
            </a:pPr>
            <a:r>
              <a:rPr lang="en-US" dirty="0">
                <a:ea typeface="+mn-ea"/>
              </a:rPr>
              <a:t>obtaining security</a:t>
            </a:r>
          </a:p>
          <a:p>
            <a:pPr marL="742950" lvl="2" indent="-342900">
              <a:spcBef>
                <a:spcPts val="0"/>
              </a:spcBef>
            </a:pPr>
            <a:r>
              <a:rPr lang="en-US" dirty="0">
                <a:ea typeface="+mn-ea"/>
              </a:rPr>
              <a:t>anti-suit injunction</a:t>
            </a:r>
            <a:endParaRPr lang="en-SG" dirty="0">
              <a:ea typeface="+mn-ea"/>
            </a:endParaRPr>
          </a:p>
          <a:p>
            <a:pPr>
              <a:spcBef>
                <a:spcPts val="0"/>
              </a:spcBef>
            </a:pPr>
            <a:endParaRPr lang="en-SG" dirty="0"/>
          </a:p>
        </p:txBody>
      </p:sp>
      <p:sp>
        <p:nvSpPr>
          <p:cNvPr id="4" name="Slide Number Placeholder 3"/>
          <p:cNvSpPr>
            <a:spLocks noGrp="1"/>
          </p:cNvSpPr>
          <p:nvPr>
            <p:ph type="sldNum" sz="quarter" idx="10"/>
          </p:nvPr>
        </p:nvSpPr>
        <p:spPr/>
        <p:txBody>
          <a:bodyPr/>
          <a:lstStyle/>
          <a:p>
            <a:fld id="{F71AE443-A80D-41C8-961F-CDBA7CE937EF}" type="slidenum">
              <a:rPr lang="en-US" smtClean="0"/>
              <a:pPr/>
              <a:t>3</a:t>
            </a:fld>
            <a:endParaRPr lang="en-US"/>
          </a:p>
        </p:txBody>
      </p:sp>
    </p:spTree>
    <p:extLst>
      <p:ext uri="{BB962C8B-B14F-4D97-AF65-F5344CB8AC3E}">
        <p14:creationId xmlns:p14="http://schemas.microsoft.com/office/powerpoint/2010/main" val="166647812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Interim Measures </a:t>
            </a:r>
            <a:r>
              <a:rPr lang="en-US" dirty="0" smtClean="0"/>
              <a:t>(3)</a:t>
            </a:r>
            <a:endParaRPr lang="en-SG" dirty="0"/>
          </a:p>
        </p:txBody>
      </p:sp>
      <p:sp>
        <p:nvSpPr>
          <p:cNvPr id="3" name="Content Placeholder 2"/>
          <p:cNvSpPr>
            <a:spLocks noGrp="1"/>
          </p:cNvSpPr>
          <p:nvPr>
            <p:ph idx="1"/>
          </p:nvPr>
        </p:nvSpPr>
        <p:spPr>
          <a:xfrm>
            <a:off x="533800" y="1447800"/>
            <a:ext cx="8915400" cy="4352925"/>
          </a:xfrm>
        </p:spPr>
        <p:txBody>
          <a:bodyPr/>
          <a:lstStyle/>
          <a:p>
            <a:r>
              <a:rPr lang="en-US" dirty="0"/>
              <a:t>Arbitral tribunals and the national courts may be empowered to grant interim measures (depending on the </a:t>
            </a:r>
            <a:r>
              <a:rPr lang="en-US" i="1" dirty="0" err="1"/>
              <a:t>lex</a:t>
            </a:r>
            <a:r>
              <a:rPr lang="en-US" i="1" dirty="0"/>
              <a:t> </a:t>
            </a:r>
            <a:r>
              <a:rPr lang="en-US" i="1" dirty="0" err="1"/>
              <a:t>arbitri</a:t>
            </a:r>
            <a:r>
              <a:rPr lang="en-US" i="1" dirty="0"/>
              <a:t> </a:t>
            </a:r>
            <a:r>
              <a:rPr lang="en-US" dirty="0"/>
              <a:t>and the applicable arbitration rules/the arbitration agreement</a:t>
            </a:r>
            <a:r>
              <a:rPr lang="en-US" dirty="0" smtClean="0"/>
              <a:t>)</a:t>
            </a:r>
          </a:p>
          <a:p>
            <a:r>
              <a:rPr lang="en-US" dirty="0" smtClean="0"/>
              <a:t>Availability of such relief depends on:</a:t>
            </a:r>
            <a:endParaRPr lang="en-US" dirty="0"/>
          </a:p>
          <a:p>
            <a:pPr lvl="1"/>
            <a:r>
              <a:rPr lang="en-US" dirty="0" smtClean="0"/>
              <a:t>Legislative </a:t>
            </a:r>
            <a:r>
              <a:rPr lang="en-US" dirty="0"/>
              <a:t>provisions for the extent to which arbitral tribunals and the courts are granted such  </a:t>
            </a:r>
            <a:r>
              <a:rPr lang="en-US" dirty="0" smtClean="0"/>
              <a:t>powers</a:t>
            </a:r>
            <a:endParaRPr lang="en-US" dirty="0"/>
          </a:p>
          <a:p>
            <a:pPr lvl="1"/>
            <a:r>
              <a:rPr lang="en-US" dirty="0"/>
              <a:t>Arbitration rules </a:t>
            </a:r>
            <a:r>
              <a:rPr lang="en-SG" dirty="0"/>
              <a:t>which grant arbitral tribunals such </a:t>
            </a:r>
            <a:r>
              <a:rPr lang="en-SG" dirty="0" smtClean="0"/>
              <a:t>powers</a:t>
            </a:r>
          </a:p>
          <a:p>
            <a:r>
              <a:rPr lang="en-SG" altLang="en-US" dirty="0" smtClean="0"/>
              <a:t>Limitations - the </a:t>
            </a:r>
            <a:r>
              <a:rPr lang="en-SG" altLang="en-US" dirty="0"/>
              <a:t>laws of some countries may not confer powers to the arbitral tribunal to grant interim measures </a:t>
            </a:r>
            <a:r>
              <a:rPr lang="en-SG" altLang="en-US" dirty="0" smtClean="0"/>
              <a:t>e.g. </a:t>
            </a:r>
            <a:r>
              <a:rPr lang="en-SG" altLang="en-US" dirty="0"/>
              <a:t>China, Greece, Italy and Argentina</a:t>
            </a:r>
          </a:p>
          <a:p>
            <a:pPr marL="0" indent="0">
              <a:buNone/>
            </a:pPr>
            <a:endParaRPr lang="en-SG" dirty="0"/>
          </a:p>
        </p:txBody>
      </p:sp>
      <p:sp>
        <p:nvSpPr>
          <p:cNvPr id="4" name="Slide Number Placeholder 3"/>
          <p:cNvSpPr>
            <a:spLocks noGrp="1"/>
          </p:cNvSpPr>
          <p:nvPr>
            <p:ph type="sldNum" sz="quarter" idx="10"/>
          </p:nvPr>
        </p:nvSpPr>
        <p:spPr/>
        <p:txBody>
          <a:bodyPr/>
          <a:lstStyle/>
          <a:p>
            <a:fld id="{F71AE443-A80D-41C8-961F-CDBA7CE937EF}" type="slidenum">
              <a:rPr lang="en-US" smtClean="0"/>
              <a:pPr/>
              <a:t>4</a:t>
            </a:fld>
            <a:endParaRPr lang="en-US"/>
          </a:p>
        </p:txBody>
      </p:sp>
    </p:spTree>
    <p:extLst>
      <p:ext uri="{BB962C8B-B14F-4D97-AF65-F5344CB8AC3E}">
        <p14:creationId xmlns:p14="http://schemas.microsoft.com/office/powerpoint/2010/main" val="228143297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Arbitral Tribunal or Court</a:t>
            </a:r>
            <a:r>
              <a:rPr lang="en-US" dirty="0" smtClean="0"/>
              <a:t>? (1)</a:t>
            </a:r>
            <a:endParaRPr lang="en-SG" dirty="0"/>
          </a:p>
        </p:txBody>
      </p:sp>
      <p:sp>
        <p:nvSpPr>
          <p:cNvPr id="3" name="Content Placeholder 2"/>
          <p:cNvSpPr>
            <a:spLocks noGrp="1"/>
          </p:cNvSpPr>
          <p:nvPr>
            <p:ph idx="1"/>
          </p:nvPr>
        </p:nvSpPr>
        <p:spPr>
          <a:xfrm>
            <a:off x="533400" y="1447800"/>
            <a:ext cx="8915400" cy="4678363"/>
          </a:xfrm>
        </p:spPr>
        <p:txBody>
          <a:bodyPr/>
          <a:lstStyle/>
          <a:p>
            <a:pPr>
              <a:spcBef>
                <a:spcPts val="0"/>
              </a:spcBef>
              <a:buClr>
                <a:srgbClr val="475217"/>
              </a:buClr>
            </a:pPr>
            <a:r>
              <a:rPr lang="en-US" sz="2000" dirty="0"/>
              <a:t>Model Law Art 9: “It is not incompatible with an arbitration agreement for a party to request, before or during arbitral proceedings, from a court an interim measure of protection and for a court to grant such measure.”</a:t>
            </a:r>
          </a:p>
          <a:p>
            <a:pPr lvl="0">
              <a:spcBef>
                <a:spcPts val="0"/>
              </a:spcBef>
              <a:buClr>
                <a:srgbClr val="475217"/>
              </a:buClr>
            </a:pPr>
            <a:r>
              <a:rPr lang="en-US" sz="2000" dirty="0" smtClean="0"/>
              <a:t>Why </a:t>
            </a:r>
            <a:r>
              <a:rPr lang="en-US" sz="2000" dirty="0"/>
              <a:t>should a party need to go to a national court in a dispute which is subject to arbitration? (Can he?)</a:t>
            </a:r>
            <a:endParaRPr lang="en-SG" sz="2000" dirty="0"/>
          </a:p>
          <a:p>
            <a:pPr marL="742950" lvl="2" indent="-342900">
              <a:spcBef>
                <a:spcPts val="0"/>
              </a:spcBef>
            </a:pPr>
            <a:r>
              <a:rPr lang="en-US" sz="2000" dirty="0">
                <a:ea typeface="+mn-ea"/>
              </a:rPr>
              <a:t>t</a:t>
            </a:r>
            <a:r>
              <a:rPr lang="en-US" sz="2000" dirty="0" smtClean="0">
                <a:ea typeface="+mn-ea"/>
              </a:rPr>
              <a:t>he arbitral tribunal may not have been constituted</a:t>
            </a:r>
          </a:p>
          <a:p>
            <a:pPr marL="742950" lvl="2" indent="-342900">
              <a:spcBef>
                <a:spcPts val="0"/>
              </a:spcBef>
            </a:pPr>
            <a:r>
              <a:rPr lang="en-US" sz="2000" dirty="0" smtClean="0">
                <a:ea typeface="+mn-ea"/>
              </a:rPr>
              <a:t>the </a:t>
            </a:r>
            <a:r>
              <a:rPr lang="en-US" sz="2000" dirty="0">
                <a:ea typeface="+mn-ea"/>
              </a:rPr>
              <a:t>arbitral tribunal may </a:t>
            </a:r>
            <a:r>
              <a:rPr lang="en-US" sz="2000" dirty="0" smtClean="0">
                <a:ea typeface="+mn-ea"/>
              </a:rPr>
              <a:t>have </a:t>
            </a:r>
            <a:r>
              <a:rPr lang="en-US" sz="2000" dirty="0">
                <a:ea typeface="+mn-ea"/>
              </a:rPr>
              <a:t>no powers or limited powers to grant interim measures</a:t>
            </a:r>
          </a:p>
          <a:p>
            <a:pPr marL="742950" lvl="2" indent="-342900">
              <a:spcBef>
                <a:spcPts val="0"/>
              </a:spcBef>
            </a:pPr>
            <a:r>
              <a:rPr lang="en-US" sz="2000" dirty="0" smtClean="0">
                <a:ea typeface="+mn-ea"/>
              </a:rPr>
              <a:t>the </a:t>
            </a:r>
            <a:r>
              <a:rPr lang="en-US" sz="2000" dirty="0">
                <a:ea typeface="+mn-ea"/>
              </a:rPr>
              <a:t>orders of the arbitral tribunal can only bind parties to the </a:t>
            </a:r>
            <a:r>
              <a:rPr lang="en-US" sz="2000" dirty="0" smtClean="0">
                <a:ea typeface="+mn-ea"/>
              </a:rPr>
              <a:t>arbitration; t</a:t>
            </a:r>
            <a:r>
              <a:rPr lang="en-US" sz="2000" dirty="0" smtClean="0"/>
              <a:t>hird </a:t>
            </a:r>
            <a:r>
              <a:rPr lang="en-US" sz="2000" dirty="0"/>
              <a:t>parties </a:t>
            </a:r>
            <a:r>
              <a:rPr lang="en-US" sz="2000" dirty="0" smtClean="0"/>
              <a:t>may </a:t>
            </a:r>
            <a:r>
              <a:rPr lang="en-US" sz="2000" dirty="0"/>
              <a:t>need to be restrained </a:t>
            </a:r>
            <a:r>
              <a:rPr lang="en-US" sz="2000" dirty="0" smtClean="0"/>
              <a:t>(e.g. </a:t>
            </a:r>
            <a:r>
              <a:rPr lang="en-US" sz="2000" dirty="0" err="1"/>
              <a:t>Mareva</a:t>
            </a:r>
            <a:r>
              <a:rPr lang="en-US" sz="2000" dirty="0"/>
              <a:t> or freezing injunctions) in which case a party may have to go to the </a:t>
            </a:r>
            <a:r>
              <a:rPr lang="en-US" sz="2000" dirty="0" smtClean="0"/>
              <a:t>court</a:t>
            </a:r>
            <a:endParaRPr lang="en-US" sz="2000" dirty="0"/>
          </a:p>
          <a:p>
            <a:pPr marL="742950" lvl="2" indent="-342900">
              <a:spcBef>
                <a:spcPts val="0"/>
              </a:spcBef>
            </a:pPr>
            <a:r>
              <a:rPr lang="en-US" sz="2000" dirty="0" smtClean="0">
                <a:ea typeface="+mn-ea"/>
              </a:rPr>
              <a:t>the </a:t>
            </a:r>
            <a:r>
              <a:rPr lang="en-US" sz="2000" dirty="0">
                <a:ea typeface="+mn-ea"/>
              </a:rPr>
              <a:t>orders of the arbitral tribunal may not be easily enforceable </a:t>
            </a:r>
            <a:r>
              <a:rPr lang="en-US" sz="2000" dirty="0" smtClean="0">
                <a:ea typeface="+mn-ea"/>
              </a:rPr>
              <a:t>as </a:t>
            </a:r>
            <a:r>
              <a:rPr lang="en-US" sz="2000" dirty="0">
                <a:ea typeface="+mn-ea"/>
              </a:rPr>
              <a:t>an award under the </a:t>
            </a:r>
            <a:r>
              <a:rPr lang="en-US" sz="2000" dirty="0" smtClean="0">
                <a:ea typeface="+mn-ea"/>
              </a:rPr>
              <a:t>New York </a:t>
            </a:r>
            <a:r>
              <a:rPr lang="en-US" sz="2000" dirty="0">
                <a:ea typeface="+mn-ea"/>
              </a:rPr>
              <a:t>Convention</a:t>
            </a:r>
          </a:p>
          <a:p>
            <a:pPr marL="742950" lvl="2" indent="-342900">
              <a:spcBef>
                <a:spcPts val="0"/>
              </a:spcBef>
            </a:pPr>
            <a:r>
              <a:rPr lang="en-US" sz="2000" dirty="0" smtClean="0">
                <a:ea typeface="+mn-ea"/>
              </a:rPr>
              <a:t>may </a:t>
            </a:r>
            <a:r>
              <a:rPr lang="en-US" sz="2000" dirty="0">
                <a:ea typeface="+mn-ea"/>
              </a:rPr>
              <a:t>be a need for </a:t>
            </a:r>
            <a:r>
              <a:rPr lang="en-US" sz="2000" i="1" dirty="0">
                <a:ea typeface="+mn-ea"/>
              </a:rPr>
              <a:t>ex parte </a:t>
            </a:r>
            <a:r>
              <a:rPr lang="en-US" sz="2000" dirty="0">
                <a:ea typeface="+mn-ea"/>
              </a:rPr>
              <a:t>relief so that the other side is not warned </a:t>
            </a:r>
            <a:endParaRPr lang="en-US" sz="2000" dirty="0" smtClean="0">
              <a:ea typeface="+mn-ea"/>
            </a:endParaRPr>
          </a:p>
          <a:p>
            <a:pPr>
              <a:spcBef>
                <a:spcPts val="0"/>
              </a:spcBef>
            </a:pPr>
            <a:endParaRPr lang="en-SG" sz="2000" dirty="0"/>
          </a:p>
        </p:txBody>
      </p:sp>
      <p:sp>
        <p:nvSpPr>
          <p:cNvPr id="4" name="Slide Number Placeholder 3"/>
          <p:cNvSpPr>
            <a:spLocks noGrp="1"/>
          </p:cNvSpPr>
          <p:nvPr>
            <p:ph type="sldNum" sz="quarter" idx="10"/>
          </p:nvPr>
        </p:nvSpPr>
        <p:spPr/>
        <p:txBody>
          <a:bodyPr/>
          <a:lstStyle/>
          <a:p>
            <a:fld id="{F71AE443-A80D-41C8-961F-CDBA7CE937EF}" type="slidenum">
              <a:rPr lang="en-US" smtClean="0"/>
              <a:pPr/>
              <a:t>5</a:t>
            </a:fld>
            <a:endParaRPr lang="en-US"/>
          </a:p>
        </p:txBody>
      </p:sp>
    </p:spTree>
    <p:extLst>
      <p:ext uri="{BB962C8B-B14F-4D97-AF65-F5344CB8AC3E}">
        <p14:creationId xmlns:p14="http://schemas.microsoft.com/office/powerpoint/2010/main" val="307522578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Arbitral Tribunal or Court? (2)</a:t>
            </a:r>
            <a:endParaRPr lang="en-SG" dirty="0"/>
          </a:p>
        </p:txBody>
      </p:sp>
      <p:sp>
        <p:nvSpPr>
          <p:cNvPr id="3" name="Content Placeholder 2"/>
          <p:cNvSpPr>
            <a:spLocks noGrp="1"/>
          </p:cNvSpPr>
          <p:nvPr>
            <p:ph idx="1"/>
          </p:nvPr>
        </p:nvSpPr>
        <p:spPr>
          <a:xfrm>
            <a:off x="533400" y="1371600"/>
            <a:ext cx="8915400" cy="4581525"/>
          </a:xfrm>
        </p:spPr>
        <p:txBody>
          <a:bodyPr/>
          <a:lstStyle/>
          <a:p>
            <a:r>
              <a:rPr lang="en-US" dirty="0" smtClean="0"/>
              <a:t>It would be </a:t>
            </a:r>
            <a:r>
              <a:rPr lang="en-US" dirty="0"/>
              <a:t>appropriate to go to the arbitral tribunal first </a:t>
            </a:r>
            <a:r>
              <a:rPr lang="en-US" dirty="0" smtClean="0"/>
              <a:t>if </a:t>
            </a:r>
            <a:r>
              <a:rPr lang="en-US" dirty="0"/>
              <a:t>it has been </a:t>
            </a:r>
            <a:r>
              <a:rPr lang="en-US" dirty="0" smtClean="0"/>
              <a:t>constituted</a:t>
            </a:r>
            <a:endParaRPr lang="en-US" dirty="0"/>
          </a:p>
          <a:p>
            <a:r>
              <a:rPr lang="en-US" sz="2000" dirty="0" smtClean="0"/>
              <a:t>Factors against going to a national court:</a:t>
            </a:r>
          </a:p>
          <a:p>
            <a:pPr lvl="1"/>
            <a:r>
              <a:rPr lang="en-US" sz="2000" dirty="0" smtClean="0"/>
              <a:t>A </a:t>
            </a:r>
            <a:r>
              <a:rPr lang="en-US" sz="2000" dirty="0"/>
              <a:t>distrust or dislike for certain national </a:t>
            </a:r>
            <a:r>
              <a:rPr lang="en-US" sz="2000" dirty="0" smtClean="0"/>
              <a:t>courts</a:t>
            </a:r>
          </a:p>
          <a:p>
            <a:pPr lvl="1"/>
            <a:r>
              <a:rPr lang="en-US" sz="2000" dirty="0" smtClean="0"/>
              <a:t>Some national courts may have NO powers to grant interim measures in aid of an arbitration seated outside its jurisdiction</a:t>
            </a:r>
            <a:endParaRPr lang="en-US" sz="2000" dirty="0"/>
          </a:p>
          <a:p>
            <a:pPr lvl="1"/>
            <a:r>
              <a:rPr lang="en-US" sz="2000" dirty="0" smtClean="0"/>
              <a:t>Powers </a:t>
            </a:r>
            <a:r>
              <a:rPr lang="en-US" sz="2000" dirty="0"/>
              <a:t>of some national courts may be more restrictive than those of an arbitral tribunal</a:t>
            </a:r>
          </a:p>
          <a:p>
            <a:pPr lvl="1"/>
            <a:r>
              <a:rPr lang="en-US" sz="2000" dirty="0"/>
              <a:t>National courts may be unfamiliar if the matter involves certain foreign laws</a:t>
            </a:r>
          </a:p>
          <a:p>
            <a:pPr lvl="1"/>
            <a:r>
              <a:rPr lang="en-US" sz="2000" dirty="0"/>
              <a:t>Delays in the national court system </a:t>
            </a:r>
            <a:r>
              <a:rPr lang="en-US" sz="2000" dirty="0" smtClean="0"/>
              <a:t>and risk of parallel proceedings</a:t>
            </a:r>
            <a:endParaRPr lang="en-US" sz="2000" dirty="0"/>
          </a:p>
          <a:p>
            <a:pPr lvl="1"/>
            <a:r>
              <a:rPr lang="en-US" sz="2000" dirty="0"/>
              <a:t>Desire for confidentiality</a:t>
            </a:r>
          </a:p>
          <a:p>
            <a:endParaRPr lang="en-SG" dirty="0"/>
          </a:p>
        </p:txBody>
      </p:sp>
      <p:sp>
        <p:nvSpPr>
          <p:cNvPr id="4" name="Slide Number Placeholder 3"/>
          <p:cNvSpPr>
            <a:spLocks noGrp="1"/>
          </p:cNvSpPr>
          <p:nvPr>
            <p:ph type="sldNum" sz="quarter" idx="10"/>
          </p:nvPr>
        </p:nvSpPr>
        <p:spPr/>
        <p:txBody>
          <a:bodyPr/>
          <a:lstStyle/>
          <a:p>
            <a:fld id="{F71AE443-A80D-41C8-961F-CDBA7CE937EF}" type="slidenum">
              <a:rPr lang="en-US" smtClean="0"/>
              <a:pPr/>
              <a:t>6</a:t>
            </a:fld>
            <a:endParaRPr lang="en-US"/>
          </a:p>
        </p:txBody>
      </p:sp>
    </p:spTree>
    <p:extLst>
      <p:ext uri="{BB962C8B-B14F-4D97-AF65-F5344CB8AC3E}">
        <p14:creationId xmlns:p14="http://schemas.microsoft.com/office/powerpoint/2010/main" val="111210372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1"/>
            <a:r>
              <a:rPr lang="en-US" altLang="en-US" dirty="0"/>
              <a:t>T</a:t>
            </a:r>
            <a:r>
              <a:rPr lang="en-US" altLang="en-US" dirty="0" smtClean="0"/>
              <a:t>ests </a:t>
            </a:r>
            <a:r>
              <a:rPr lang="en-US" altLang="en-US" dirty="0"/>
              <a:t>to be </a:t>
            </a:r>
            <a:r>
              <a:rPr lang="en-US" altLang="en-US" dirty="0" smtClean="0"/>
              <a:t>Applied </a:t>
            </a:r>
            <a:r>
              <a:rPr lang="en-US" altLang="en-US" dirty="0"/>
              <a:t>by the </a:t>
            </a:r>
            <a:r>
              <a:rPr lang="en-US" altLang="en-US" dirty="0" smtClean="0"/>
              <a:t>Arbitral Tribunal</a:t>
            </a:r>
            <a:endParaRPr lang="en-SG" dirty="0"/>
          </a:p>
        </p:txBody>
      </p:sp>
      <p:sp>
        <p:nvSpPr>
          <p:cNvPr id="3" name="Content Placeholder 2"/>
          <p:cNvSpPr>
            <a:spLocks noGrp="1"/>
          </p:cNvSpPr>
          <p:nvPr>
            <p:ph idx="1"/>
          </p:nvPr>
        </p:nvSpPr>
        <p:spPr>
          <a:xfrm>
            <a:off x="533400" y="1295400"/>
            <a:ext cx="8915400" cy="4830763"/>
          </a:xfrm>
        </p:spPr>
        <p:txBody>
          <a:bodyPr/>
          <a:lstStyle/>
          <a:p>
            <a:pPr marL="342900" lvl="1" indent="-342900"/>
            <a:r>
              <a:rPr lang="en-US" altLang="en-US" dirty="0" smtClean="0">
                <a:ea typeface="+mn-ea"/>
              </a:rPr>
              <a:t>Need </a:t>
            </a:r>
            <a:r>
              <a:rPr lang="en-US" altLang="en-US" dirty="0">
                <a:ea typeface="+mn-ea"/>
              </a:rPr>
              <a:t>not be the exact same tests as a court at the seat of the arbitration would apply in a case before that court</a:t>
            </a:r>
          </a:p>
          <a:p>
            <a:pPr marL="342900" lvl="1" indent="-342900"/>
            <a:r>
              <a:rPr lang="en-US" altLang="en-US" dirty="0" smtClean="0">
                <a:ea typeface="+mn-ea"/>
              </a:rPr>
              <a:t>Tests may be laid down in the </a:t>
            </a:r>
            <a:r>
              <a:rPr lang="en-US" altLang="en-US" i="1" dirty="0" err="1">
                <a:ea typeface="+mn-ea"/>
              </a:rPr>
              <a:t>lex</a:t>
            </a:r>
            <a:r>
              <a:rPr lang="en-US" altLang="en-US" i="1" dirty="0">
                <a:ea typeface="+mn-ea"/>
              </a:rPr>
              <a:t> </a:t>
            </a:r>
            <a:r>
              <a:rPr lang="en-US" altLang="en-US" i="1" dirty="0" err="1">
                <a:ea typeface="+mn-ea"/>
              </a:rPr>
              <a:t>arbitri</a:t>
            </a:r>
            <a:r>
              <a:rPr lang="en-US" altLang="en-US" i="1" dirty="0">
                <a:ea typeface="+mn-ea"/>
              </a:rPr>
              <a:t> </a:t>
            </a:r>
            <a:r>
              <a:rPr lang="en-US" altLang="en-US" dirty="0" smtClean="0">
                <a:ea typeface="+mn-ea"/>
              </a:rPr>
              <a:t>or the </a:t>
            </a:r>
            <a:r>
              <a:rPr lang="en-US" altLang="en-US" dirty="0">
                <a:ea typeface="+mn-ea"/>
              </a:rPr>
              <a:t>applicable </a:t>
            </a:r>
            <a:r>
              <a:rPr lang="en-US" altLang="en-US" dirty="0" smtClean="0">
                <a:ea typeface="+mn-ea"/>
              </a:rPr>
              <a:t>arbitration rules </a:t>
            </a:r>
          </a:p>
          <a:p>
            <a:pPr marL="342900" lvl="1" indent="-342900"/>
            <a:r>
              <a:rPr lang="en-US" altLang="en-US" i="1" dirty="0" smtClean="0">
                <a:ea typeface="+mn-ea"/>
              </a:rPr>
              <a:t>Lex </a:t>
            </a:r>
            <a:r>
              <a:rPr lang="en-US" altLang="en-US" i="1" dirty="0" err="1">
                <a:ea typeface="+mn-ea"/>
              </a:rPr>
              <a:t>arbitri</a:t>
            </a:r>
            <a:r>
              <a:rPr lang="en-US" altLang="en-US" i="1" dirty="0">
                <a:ea typeface="+mn-ea"/>
              </a:rPr>
              <a:t> </a:t>
            </a:r>
            <a:r>
              <a:rPr lang="en-US" altLang="en-US" i="1" dirty="0" smtClean="0">
                <a:ea typeface="+mn-ea"/>
              </a:rPr>
              <a:t>- </a:t>
            </a:r>
            <a:r>
              <a:rPr lang="en-US" altLang="en-US" dirty="0" smtClean="0">
                <a:ea typeface="+mn-ea"/>
              </a:rPr>
              <a:t>example</a:t>
            </a:r>
            <a:endParaRPr lang="en-US" altLang="en-US" dirty="0">
              <a:ea typeface="+mn-ea"/>
            </a:endParaRPr>
          </a:p>
          <a:p>
            <a:pPr marL="742950" lvl="2" indent="-342900"/>
            <a:r>
              <a:rPr lang="en-US" altLang="en-US" sz="2000" dirty="0">
                <a:ea typeface="+mn-ea"/>
              </a:rPr>
              <a:t>Model Law 1985 is silent on any tests or criteria</a:t>
            </a:r>
          </a:p>
          <a:p>
            <a:pPr marL="742950" lvl="2" indent="-342900"/>
            <a:r>
              <a:rPr lang="en-US" altLang="en-US" sz="2000" dirty="0">
                <a:ea typeface="+mn-ea"/>
              </a:rPr>
              <a:t>Revised Model Law 2006 lays down certain conditions (Art 17A)</a:t>
            </a:r>
          </a:p>
          <a:p>
            <a:pPr marL="357188" lvl="2" indent="0">
              <a:buNone/>
            </a:pPr>
            <a:r>
              <a:rPr lang="en-US" altLang="en-US" sz="1800" dirty="0"/>
              <a:t>The party requesting such an interim measure must satisfy the tribunal that –</a:t>
            </a:r>
          </a:p>
          <a:p>
            <a:pPr marL="700088" lvl="2" indent="-342900">
              <a:buAutoNum type="alphaLcParenBoth"/>
            </a:pPr>
            <a:r>
              <a:rPr lang="en-US" altLang="en-US" sz="1800" dirty="0"/>
              <a:t>Harm not adequately reparable by an award of damages is likely to result if the measure is not ordered,</a:t>
            </a:r>
          </a:p>
          <a:p>
            <a:pPr marL="700088" lvl="2" indent="-342900">
              <a:buAutoNum type="alphaLcParenBoth"/>
            </a:pPr>
            <a:r>
              <a:rPr lang="en-US" altLang="en-US" sz="1800" dirty="0"/>
              <a:t>Such harm substantially outweighs the harm that is likely to result to the party against whom the measure is directed if the measure is granted</a:t>
            </a:r>
          </a:p>
          <a:p>
            <a:pPr marL="700088" lvl="2" indent="-342900">
              <a:buAutoNum type="alphaLcParenBoth"/>
            </a:pPr>
            <a:r>
              <a:rPr lang="en-US" altLang="en-US" sz="1800" dirty="0"/>
              <a:t>There is a reasonable possibility that the requesting party will succeed on the merits of the claim</a:t>
            </a:r>
          </a:p>
          <a:p>
            <a:endParaRPr lang="en-SG" dirty="0"/>
          </a:p>
        </p:txBody>
      </p:sp>
      <p:sp>
        <p:nvSpPr>
          <p:cNvPr id="4" name="Slide Number Placeholder 3"/>
          <p:cNvSpPr>
            <a:spLocks noGrp="1"/>
          </p:cNvSpPr>
          <p:nvPr>
            <p:ph type="sldNum" sz="quarter" idx="10"/>
          </p:nvPr>
        </p:nvSpPr>
        <p:spPr/>
        <p:txBody>
          <a:bodyPr/>
          <a:lstStyle/>
          <a:p>
            <a:fld id="{F71AE443-A80D-41C8-961F-CDBA7CE937EF}" type="slidenum">
              <a:rPr lang="en-US" smtClean="0"/>
              <a:pPr/>
              <a:t>7</a:t>
            </a:fld>
            <a:endParaRPr lang="en-US" dirty="0"/>
          </a:p>
        </p:txBody>
      </p:sp>
    </p:spTree>
    <p:extLst>
      <p:ext uri="{BB962C8B-B14F-4D97-AF65-F5344CB8AC3E}">
        <p14:creationId xmlns:p14="http://schemas.microsoft.com/office/powerpoint/2010/main" val="15390443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5300" y="304800"/>
            <a:ext cx="8915400" cy="1143000"/>
          </a:xfrm>
        </p:spPr>
        <p:txBody>
          <a:bodyPr/>
          <a:lstStyle/>
          <a:p>
            <a:r>
              <a:rPr lang="en-US" dirty="0" smtClean="0"/>
              <a:t>Powers of Arbitral Tribunal under WIPO Rules</a:t>
            </a:r>
            <a:endParaRPr lang="en-SG" dirty="0"/>
          </a:p>
        </p:txBody>
      </p:sp>
      <p:sp>
        <p:nvSpPr>
          <p:cNvPr id="3" name="Content Placeholder 2"/>
          <p:cNvSpPr>
            <a:spLocks noGrp="1"/>
          </p:cNvSpPr>
          <p:nvPr>
            <p:ph idx="1"/>
          </p:nvPr>
        </p:nvSpPr>
        <p:spPr>
          <a:xfrm>
            <a:off x="533400" y="1570037"/>
            <a:ext cx="8915400" cy="4754563"/>
          </a:xfrm>
        </p:spPr>
        <p:txBody>
          <a:bodyPr/>
          <a:lstStyle/>
          <a:p>
            <a:pPr marL="342900" lvl="1" indent="-342900"/>
            <a:r>
              <a:rPr lang="en-US" altLang="en-US" dirty="0"/>
              <a:t>WIPO Rules 2014 </a:t>
            </a:r>
            <a:r>
              <a:rPr lang="en-US" altLang="en-US" dirty="0" smtClean="0"/>
              <a:t>Article 48:</a:t>
            </a:r>
          </a:p>
          <a:p>
            <a:pPr marL="400050" lvl="2" indent="0">
              <a:buNone/>
            </a:pPr>
            <a:r>
              <a:rPr lang="en-SG" sz="1800" dirty="0" smtClean="0"/>
              <a:t>(a) At </a:t>
            </a:r>
            <a:r>
              <a:rPr lang="en-SG" sz="1800" dirty="0"/>
              <a:t>the request of a party, the Tribunal may issue </a:t>
            </a:r>
            <a:r>
              <a:rPr lang="en-SG" sz="1800" u="sng" dirty="0"/>
              <a:t>any provisional orders or take other interim measures it deems necessary</a:t>
            </a:r>
            <a:r>
              <a:rPr lang="en-SG" sz="1800" dirty="0"/>
              <a:t>, including injunctions and measures for the conservation of goods which form part of the subject matter in dispute, such as an order for their deposit with a third person or for the sale of perishable </a:t>
            </a:r>
            <a:r>
              <a:rPr lang="en-SG" sz="1800" dirty="0" smtClean="0"/>
              <a:t>goods</a:t>
            </a:r>
          </a:p>
          <a:p>
            <a:pPr marL="400050" lvl="2" indent="0">
              <a:buNone/>
            </a:pPr>
            <a:r>
              <a:rPr lang="en-US" sz="1800" dirty="0"/>
              <a:t>(b) At the request of a party, the Tribunal may, if it considers it to be required by exceptional circumstances, </a:t>
            </a:r>
            <a:r>
              <a:rPr lang="en-US" sz="1800" u="sng" dirty="0"/>
              <a:t>order the other party to provide security</a:t>
            </a:r>
            <a:r>
              <a:rPr lang="en-US" sz="1800" dirty="0"/>
              <a:t>, in a form to be determined by the Tribunal, for the claim or counter-claim, as well as for costs referred to in Article 74</a:t>
            </a:r>
            <a:r>
              <a:rPr lang="en-US" sz="1800" dirty="0" smtClean="0"/>
              <a:t>.</a:t>
            </a:r>
            <a:endParaRPr lang="en-US" sz="1800" dirty="0"/>
          </a:p>
          <a:p>
            <a:pPr marL="400050" lvl="2" indent="0">
              <a:buNone/>
            </a:pPr>
            <a:r>
              <a:rPr lang="en-US" sz="1800" dirty="0" smtClean="0"/>
              <a:t>(</a:t>
            </a:r>
            <a:r>
              <a:rPr lang="en-US" sz="1800" dirty="0"/>
              <a:t>c) Measures and orders contemplated under this Article </a:t>
            </a:r>
            <a:r>
              <a:rPr lang="en-US" sz="1800" u="sng" dirty="0"/>
              <a:t>may take the form of an interim award.</a:t>
            </a:r>
          </a:p>
          <a:p>
            <a:pPr marL="400050" lvl="2" indent="0">
              <a:buNone/>
            </a:pPr>
            <a:r>
              <a:rPr lang="en-US" sz="1800" dirty="0" smtClean="0"/>
              <a:t>(</a:t>
            </a:r>
            <a:r>
              <a:rPr lang="en-US" sz="1800" dirty="0"/>
              <a:t>d) A request addressed by a party to a judicial authority for interim measures or for security for the claim or counter-claim, or for the implementation of any such measures or orders granted by the Tribunal, shall not be deemed incompatible with the Arbitration Agreement, or deemed to be a waiver of that Agreement.</a:t>
            </a:r>
          </a:p>
          <a:p>
            <a:pPr marL="342900" lvl="1" indent="-342900"/>
            <a:endParaRPr lang="en-SG" sz="1800" dirty="0"/>
          </a:p>
        </p:txBody>
      </p:sp>
      <p:sp>
        <p:nvSpPr>
          <p:cNvPr id="4" name="Slide Number Placeholder 3"/>
          <p:cNvSpPr>
            <a:spLocks noGrp="1"/>
          </p:cNvSpPr>
          <p:nvPr>
            <p:ph type="sldNum" sz="quarter" idx="10"/>
          </p:nvPr>
        </p:nvSpPr>
        <p:spPr/>
        <p:txBody>
          <a:bodyPr/>
          <a:lstStyle/>
          <a:p>
            <a:fld id="{F71AE443-A80D-41C8-961F-CDBA7CE937EF}" type="slidenum">
              <a:rPr lang="en-US" smtClean="0"/>
              <a:pPr/>
              <a:t>8</a:t>
            </a:fld>
            <a:endParaRPr lang="en-US"/>
          </a:p>
        </p:txBody>
      </p:sp>
    </p:spTree>
    <p:extLst>
      <p:ext uri="{BB962C8B-B14F-4D97-AF65-F5344CB8AC3E}">
        <p14:creationId xmlns:p14="http://schemas.microsoft.com/office/powerpoint/2010/main" val="72715446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Emergency </a:t>
            </a:r>
            <a:r>
              <a:rPr lang="en-US" dirty="0" smtClean="0"/>
              <a:t>Arbitrator Relief (1)</a:t>
            </a:r>
            <a:endParaRPr lang="en-SG" dirty="0"/>
          </a:p>
        </p:txBody>
      </p:sp>
      <p:sp>
        <p:nvSpPr>
          <p:cNvPr id="3" name="Content Placeholder 2"/>
          <p:cNvSpPr>
            <a:spLocks noGrp="1"/>
          </p:cNvSpPr>
          <p:nvPr>
            <p:ph idx="1"/>
          </p:nvPr>
        </p:nvSpPr>
        <p:spPr>
          <a:xfrm>
            <a:off x="533400" y="1371600"/>
            <a:ext cx="8915400" cy="4352925"/>
          </a:xfrm>
        </p:spPr>
        <p:txBody>
          <a:bodyPr/>
          <a:lstStyle/>
          <a:p>
            <a:r>
              <a:rPr lang="en-US" dirty="0" smtClean="0"/>
              <a:t>A new and important feature of the international arbitration landscape</a:t>
            </a:r>
          </a:p>
          <a:p>
            <a:r>
              <a:rPr lang="en-US" dirty="0" smtClean="0"/>
              <a:t>Interim relief can be obtained </a:t>
            </a:r>
            <a:r>
              <a:rPr lang="en-US" i="1" dirty="0" smtClean="0"/>
              <a:t>before</a:t>
            </a:r>
            <a:r>
              <a:rPr lang="en-US" dirty="0" smtClean="0"/>
              <a:t> an arbitral tribunal is appointed (which can take time especially for a 3 member tribunal) from an Emergency Arbitrator</a:t>
            </a:r>
          </a:p>
        </p:txBody>
      </p:sp>
      <p:sp>
        <p:nvSpPr>
          <p:cNvPr id="4" name="Slide Number Placeholder 3"/>
          <p:cNvSpPr>
            <a:spLocks noGrp="1"/>
          </p:cNvSpPr>
          <p:nvPr>
            <p:ph type="sldNum" sz="quarter" idx="10"/>
          </p:nvPr>
        </p:nvSpPr>
        <p:spPr/>
        <p:txBody>
          <a:bodyPr/>
          <a:lstStyle/>
          <a:p>
            <a:fld id="{F71AE443-A80D-41C8-961F-CDBA7CE937EF}" type="slidenum">
              <a:rPr lang="en-US" smtClean="0"/>
              <a:pPr/>
              <a:t>9</a:t>
            </a:fld>
            <a:endParaRPr lang="en-US"/>
          </a:p>
        </p:txBody>
      </p:sp>
    </p:spTree>
    <p:extLst>
      <p:ext uri="{BB962C8B-B14F-4D97-AF65-F5344CB8AC3E}">
        <p14:creationId xmlns:p14="http://schemas.microsoft.com/office/powerpoint/2010/main" val="370878912"/>
      </p:ext>
    </p:extLst>
  </p:cSld>
  <p:clrMapOvr>
    <a:masterClrMapping/>
  </p:clrMapOvr>
  <p:timing>
    <p:tnLst>
      <p:par>
        <p:cTn id="1" dur="indefinite" restart="never" nodeType="tmRoot"/>
      </p:par>
    </p:tnLst>
  </p:timing>
</p:sld>
</file>

<file path=ppt/theme/theme1.xml><?xml version="1.0" encoding="utf-8"?>
<a:theme xmlns:a="http://schemas.openxmlformats.org/drawingml/2006/main" name="ADR PowerPoint template EN">
  <a:themeElements>
    <a:clrScheme name="ADR PowerPoint template EN 13">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506E82"/>
      </a:hlink>
      <a:folHlink>
        <a:srgbClr val="506E82"/>
      </a:folHlink>
    </a:clrScheme>
    <a:fontScheme name="ADR PowerPoint template E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70899B">
            <a:alpha val="39999"/>
          </a:srgbClr>
        </a:solidFill>
        <a:ln>
          <a:noFill/>
        </a:ln>
        <a:effectLst/>
        <a:extLs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ctr" anchorCtr="0" compatLnSpc="1">
        <a:prstTxWarp prst="textNoShape">
          <a:avLst/>
        </a:prstTxWarp>
        <a:spAutoFit/>
      </a:bodyPr>
      <a:lstStyle>
        <a:defPPr marL="0" marR="0" indent="0" algn="ctr" defTabSz="914400" rtl="0" eaLnBrk="1" fontAlgn="base" latinLnBrk="0" hangingPunct="1">
          <a:lnSpc>
            <a:spcPct val="100000"/>
          </a:lnSpc>
          <a:spcBef>
            <a:spcPct val="50000"/>
          </a:spcBef>
          <a:spcAft>
            <a:spcPct val="0"/>
          </a:spcAft>
          <a:buClrTx/>
          <a:buSzTx/>
          <a:buFontTx/>
          <a:buNone/>
          <a:tabLst/>
          <a:defRPr kumimoji="0" lang="en-US" sz="1600" b="0" i="0" u="none" strike="noStrike" cap="none" normalizeH="0" baseline="0" smtClean="0">
            <a:ln>
              <a:noFill/>
            </a:ln>
            <a:solidFill>
              <a:schemeClr val="tx1"/>
            </a:solidFill>
            <a:effectLst/>
            <a:latin typeface="Arial" charset="0"/>
            <a:cs typeface="Arial" charset="0"/>
          </a:defRPr>
        </a:defPPr>
      </a:lstStyle>
    </a:spDef>
    <a:lnDef>
      <a:spPr bwMode="auto">
        <a:xfrm>
          <a:off x="0" y="0"/>
          <a:ext cx="1" cy="1"/>
        </a:xfrm>
        <a:custGeom>
          <a:avLst/>
          <a:gdLst/>
          <a:ahLst/>
          <a:cxnLst/>
          <a:rect l="0" t="0" r="0" b="0"/>
          <a:pathLst/>
        </a:custGeom>
        <a:solidFill>
          <a:srgbClr val="70899B">
            <a:alpha val="39999"/>
          </a:srgbClr>
        </a:solidFill>
        <a:ln>
          <a:noFill/>
        </a:ln>
        <a:effectLst/>
        <a:extLs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ctr" anchorCtr="0" compatLnSpc="1">
        <a:prstTxWarp prst="textNoShape">
          <a:avLst/>
        </a:prstTxWarp>
        <a:spAutoFit/>
      </a:bodyPr>
      <a:lstStyle>
        <a:defPPr marL="0" marR="0" indent="0" algn="ctr" defTabSz="914400" rtl="0" eaLnBrk="1" fontAlgn="base" latinLnBrk="0" hangingPunct="1">
          <a:lnSpc>
            <a:spcPct val="100000"/>
          </a:lnSpc>
          <a:spcBef>
            <a:spcPct val="50000"/>
          </a:spcBef>
          <a:spcAft>
            <a:spcPct val="0"/>
          </a:spcAft>
          <a:buClrTx/>
          <a:buSzTx/>
          <a:buFontTx/>
          <a:buNone/>
          <a:tabLst/>
          <a:defRPr kumimoji="0" lang="en-US" sz="1600" b="0" i="0" u="none" strike="noStrike" cap="none" normalizeH="0" baseline="0" smtClean="0">
            <a:ln>
              <a:noFill/>
            </a:ln>
            <a:solidFill>
              <a:schemeClr val="tx1"/>
            </a:solidFill>
            <a:effectLst/>
            <a:latin typeface="Arial" charset="0"/>
            <a:cs typeface="Arial" charset="0"/>
          </a:defRPr>
        </a:defPPr>
      </a:lstStyle>
    </a:lnDef>
  </a:objectDefaults>
  <a:extraClrSchemeLst>
    <a:extraClrScheme>
      <a:clrScheme name="ADR PowerPoint template E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ADR PowerPoint template E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ADR PowerPoint template E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ADR PowerPoint template E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ADR PowerPoint template E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ADR PowerPoint template E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ADR PowerPoint template E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ADR PowerPoint template E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ADR PowerPoint template E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ADR PowerPoint template E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ADR PowerPoint template E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ADR PowerPoint template E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ADR PowerPoint template EN 13">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506E82"/>
        </a:hlink>
        <a:folHlink>
          <a:srgbClr val="506E8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ADR PowerPoint template EN">
  <a:themeElements>
    <a:clrScheme name="ADR PowerPoint template EN 13">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506E82"/>
      </a:hlink>
      <a:folHlink>
        <a:srgbClr val="506E82"/>
      </a:folHlink>
    </a:clrScheme>
    <a:fontScheme name="ADR PowerPoint template E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70899B">
            <a:alpha val="39999"/>
          </a:srgbClr>
        </a:solidFill>
        <a:ln>
          <a:noFill/>
        </a:ln>
        <a:effectLst/>
        <a:extLs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ctr" anchorCtr="0" compatLnSpc="1">
        <a:prstTxWarp prst="textNoShape">
          <a:avLst/>
        </a:prstTxWarp>
        <a:spAutoFit/>
      </a:bodyPr>
      <a:lstStyle>
        <a:defPPr marL="0" marR="0" indent="0" algn="ctr" defTabSz="914400" rtl="0" eaLnBrk="1" fontAlgn="base" latinLnBrk="0" hangingPunct="1">
          <a:lnSpc>
            <a:spcPct val="100000"/>
          </a:lnSpc>
          <a:spcBef>
            <a:spcPct val="50000"/>
          </a:spcBef>
          <a:spcAft>
            <a:spcPct val="0"/>
          </a:spcAft>
          <a:buClrTx/>
          <a:buSzTx/>
          <a:buFontTx/>
          <a:buNone/>
          <a:tabLst/>
          <a:defRPr kumimoji="0" lang="en-US" sz="1600" b="0" i="0" u="none" strike="noStrike" cap="none" normalizeH="0" baseline="0" smtClean="0">
            <a:ln>
              <a:noFill/>
            </a:ln>
            <a:solidFill>
              <a:schemeClr val="tx1"/>
            </a:solidFill>
            <a:effectLst/>
            <a:latin typeface="Arial" charset="0"/>
            <a:cs typeface="Arial" charset="0"/>
          </a:defRPr>
        </a:defPPr>
      </a:lstStyle>
    </a:spDef>
    <a:lnDef>
      <a:spPr bwMode="auto">
        <a:xfrm>
          <a:off x="0" y="0"/>
          <a:ext cx="1" cy="1"/>
        </a:xfrm>
        <a:custGeom>
          <a:avLst/>
          <a:gdLst/>
          <a:ahLst/>
          <a:cxnLst/>
          <a:rect l="0" t="0" r="0" b="0"/>
          <a:pathLst/>
        </a:custGeom>
        <a:solidFill>
          <a:srgbClr val="70899B">
            <a:alpha val="39999"/>
          </a:srgbClr>
        </a:solidFill>
        <a:ln>
          <a:noFill/>
        </a:ln>
        <a:effectLst/>
        <a:extLs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ctr" anchorCtr="0" compatLnSpc="1">
        <a:prstTxWarp prst="textNoShape">
          <a:avLst/>
        </a:prstTxWarp>
        <a:spAutoFit/>
      </a:bodyPr>
      <a:lstStyle>
        <a:defPPr marL="0" marR="0" indent="0" algn="ctr" defTabSz="914400" rtl="0" eaLnBrk="1" fontAlgn="base" latinLnBrk="0" hangingPunct="1">
          <a:lnSpc>
            <a:spcPct val="100000"/>
          </a:lnSpc>
          <a:spcBef>
            <a:spcPct val="50000"/>
          </a:spcBef>
          <a:spcAft>
            <a:spcPct val="0"/>
          </a:spcAft>
          <a:buClrTx/>
          <a:buSzTx/>
          <a:buFontTx/>
          <a:buNone/>
          <a:tabLst/>
          <a:defRPr kumimoji="0" lang="en-US" sz="1600" b="0" i="0" u="none" strike="noStrike" cap="none" normalizeH="0" baseline="0" smtClean="0">
            <a:ln>
              <a:noFill/>
            </a:ln>
            <a:solidFill>
              <a:schemeClr val="tx1"/>
            </a:solidFill>
            <a:effectLst/>
            <a:latin typeface="Arial" charset="0"/>
            <a:cs typeface="Arial" charset="0"/>
          </a:defRPr>
        </a:defPPr>
      </a:lstStyle>
    </a:lnDef>
  </a:objectDefaults>
  <a:extraClrSchemeLst>
    <a:extraClrScheme>
      <a:clrScheme name="ADR PowerPoint template E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ADR PowerPoint template E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ADR PowerPoint template E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ADR PowerPoint template E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ADR PowerPoint template E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ADR PowerPoint template E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ADR PowerPoint template E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ADR PowerPoint template E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ADR PowerPoint template E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ADR PowerPoint template E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ADR PowerPoint template E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ADR PowerPoint template E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ADR PowerPoint template EN 13">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506E82"/>
        </a:hlink>
        <a:folHlink>
          <a:srgbClr val="506E8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ADR PowerPoint template EN</Template>
  <TotalTime>2315</TotalTime>
  <Words>1933</Words>
  <Application>Microsoft Office PowerPoint</Application>
  <PresentationFormat>A4 Paper (210x297 mm)</PresentationFormat>
  <Paragraphs>145</Paragraphs>
  <Slides>17</Slides>
  <Notes>1</Notes>
  <HiddenSlides>0</HiddenSlides>
  <MMClips>0</MMClips>
  <ScaleCrop>false</ScaleCrop>
  <HeadingPairs>
    <vt:vector size="4" baseType="variant">
      <vt:variant>
        <vt:lpstr>Theme</vt:lpstr>
      </vt:variant>
      <vt:variant>
        <vt:i4>2</vt:i4>
      </vt:variant>
      <vt:variant>
        <vt:lpstr>Slide Titles</vt:lpstr>
      </vt:variant>
      <vt:variant>
        <vt:i4>17</vt:i4>
      </vt:variant>
    </vt:vector>
  </HeadingPairs>
  <TitlesOfParts>
    <vt:vector size="19" baseType="lpstr">
      <vt:lpstr>ADR PowerPoint template EN</vt:lpstr>
      <vt:lpstr>1_ADR PowerPoint template EN</vt:lpstr>
      <vt:lpstr>Session 31: Interim Measures in International Commercial Arbitration and Recent Developments including Emergency Arbitrator Reliefs  NJA Advanced Course on Commercial Matters   </vt:lpstr>
      <vt:lpstr>Interim Measures (1) </vt:lpstr>
      <vt:lpstr>Interim Measures (2)</vt:lpstr>
      <vt:lpstr>Interim Measures (3)</vt:lpstr>
      <vt:lpstr>Arbitral Tribunal or Court? (1)</vt:lpstr>
      <vt:lpstr>Arbitral Tribunal or Court? (2)</vt:lpstr>
      <vt:lpstr>Tests to be Applied by the Arbitral Tribunal</vt:lpstr>
      <vt:lpstr>Powers of Arbitral Tribunal under WIPO Rules</vt:lpstr>
      <vt:lpstr>Emergency Arbitrator Relief (1)</vt:lpstr>
      <vt:lpstr>Emergency Arbitrator Relief (2)</vt:lpstr>
      <vt:lpstr>Emergency Arbitrator Relief under Institutional Rules</vt:lpstr>
      <vt:lpstr>WIPO Emergency Relief Proceedings (1)</vt:lpstr>
      <vt:lpstr>WIPO Emergency Relief Proceedings (2)</vt:lpstr>
      <vt:lpstr>WIPO Emergency Relief Proceedings (3)</vt:lpstr>
      <vt:lpstr>WIPO Emergency Relief Proceedings (4)</vt:lpstr>
      <vt:lpstr>Enforcement of an Emergency Arbitrator’s Order or Award</vt:lpstr>
      <vt:lpstr>PowerPoint Presentation</vt:lpstr>
    </vt:vector>
  </TitlesOfParts>
  <Company>WIPO</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  Presentation Subtitle and/or Conference Name</dc:title>
  <dc:creator>Regarda</dc:creator>
  <cp:lastModifiedBy>test</cp:lastModifiedBy>
  <cp:revision>193</cp:revision>
  <cp:lastPrinted>2014-09-10T18:10:26Z</cp:lastPrinted>
  <dcterms:created xsi:type="dcterms:W3CDTF">2016-01-19T04:50:16Z</dcterms:created>
  <dcterms:modified xsi:type="dcterms:W3CDTF">2016-01-19T08:50:25Z</dcterms:modified>
</cp:coreProperties>
</file>